
<file path=[Content_Types].xml><?xml version="1.0" encoding="utf-8"?>
<Types xmlns="http://schemas.openxmlformats.org/package/2006/content-types">
  <Override PartName="/ppt/notesSlides/notesSlide2.xml" ContentType="application/vnd.openxmlformats-officedocument.presentationml.notesSlide+xml"/>
  <Override PartName="/ppt/slides/slide36.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tableStyles.xml" ContentType="application/vnd.openxmlformats-officedocument.presentationml.tableStyles+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customXml/itemProps2.xml" ContentType="application/vnd.openxmlformats-officedocument.customXmlProperties+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diagrams/layout6.xml" ContentType="application/vnd.openxmlformats-officedocument.drawingml.diagram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diagrams/data7.xml" ContentType="application/vnd.openxmlformats-officedocument.drawingml.diagramData+xml"/>
  <Override PartName="/ppt/diagrams/colors9.xml" ContentType="application/vnd.openxmlformats-officedocument.drawingml.diagramColors+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notesSlides/notesSlide31.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notesSlides/notesSlide25.xml" ContentType="application/vnd.openxmlformats-officedocument.presentationml.notes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diagrams/data9.xml" ContentType="application/vnd.openxmlformats-officedocument.drawingml.diagramData+xml"/>
  <Override PartName="/ppt/slides/slide20.xml" ContentType="application/vnd.openxmlformats-officedocument.presentationml.slide+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slides/slide29.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customXml/itemProps1.xml" ContentType="application/vnd.openxmlformats-officedocument.customXmlProperties+xml"/>
  <Override PartName="/ppt/theme/theme1.xml" ContentType="application/vnd.openxmlformats-officedocument.them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diagrams/colors8.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7" r:id="rId1"/>
  </p:sldMasterIdLst>
  <p:notesMasterIdLst>
    <p:notesMasterId r:id="rId42"/>
  </p:notesMasterIdLst>
  <p:handoutMasterIdLst>
    <p:handoutMasterId r:id="rId43"/>
  </p:handoutMasterIdLst>
  <p:sldIdLst>
    <p:sldId id="335" r:id="rId2"/>
    <p:sldId id="333" r:id="rId3"/>
    <p:sldId id="376" r:id="rId4"/>
    <p:sldId id="345" r:id="rId5"/>
    <p:sldId id="341" r:id="rId6"/>
    <p:sldId id="342" r:id="rId7"/>
    <p:sldId id="336" r:id="rId8"/>
    <p:sldId id="343" r:id="rId9"/>
    <p:sldId id="344" r:id="rId10"/>
    <p:sldId id="346" r:id="rId11"/>
    <p:sldId id="379" r:id="rId12"/>
    <p:sldId id="348" r:id="rId13"/>
    <p:sldId id="350" r:id="rId14"/>
    <p:sldId id="349" r:id="rId15"/>
    <p:sldId id="351" r:id="rId16"/>
    <p:sldId id="352" r:id="rId17"/>
    <p:sldId id="353" r:id="rId18"/>
    <p:sldId id="354" r:id="rId19"/>
    <p:sldId id="355" r:id="rId20"/>
    <p:sldId id="356" r:id="rId21"/>
    <p:sldId id="357" r:id="rId22"/>
    <p:sldId id="358" r:id="rId23"/>
    <p:sldId id="359" r:id="rId24"/>
    <p:sldId id="360" r:id="rId25"/>
    <p:sldId id="361" r:id="rId26"/>
    <p:sldId id="362" r:id="rId27"/>
    <p:sldId id="363" r:id="rId28"/>
    <p:sldId id="364" r:id="rId29"/>
    <p:sldId id="370" r:id="rId30"/>
    <p:sldId id="371" r:id="rId31"/>
    <p:sldId id="372" r:id="rId32"/>
    <p:sldId id="365" r:id="rId33"/>
    <p:sldId id="366" r:id="rId34"/>
    <p:sldId id="367" r:id="rId35"/>
    <p:sldId id="368" r:id="rId36"/>
    <p:sldId id="369" r:id="rId37"/>
    <p:sldId id="373" r:id="rId38"/>
    <p:sldId id="374" r:id="rId39"/>
    <p:sldId id="375" r:id="rId40"/>
    <p:sldId id="281" r:id="rId41"/>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modifyVerifier cryptProviderType="rsaFull" cryptAlgorithmClass="hash" cryptAlgorithmType="typeAny" cryptAlgorithmSid="4" spinCount="50000" saltData="Dw6MbYTa0Kcn+5PLfPCU5g" hashData="FkXal3HMCcOSCHbypGIldTjBqes" cryptProvider="" algIdExt="0" algIdExtSource="" cryptProviderTypeExt="0" cryptProviderTypeExtSourc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9C8DF"/>
    <a:srgbClr val="A2CDE2"/>
    <a:srgbClr val="9BCFE9"/>
    <a:srgbClr val="B0D9EE"/>
    <a:srgbClr val="A0D8FE"/>
    <a:srgbClr val="B0DEFE"/>
    <a:srgbClr val="000000"/>
    <a:srgbClr val="5DBDFF"/>
    <a:srgbClr val="0386D7"/>
    <a:srgbClr val="FFBF93"/>
  </p:clrMru>
</p:presentationPr>
</file>

<file path=ppt/tableStyles.xml><?xml version="1.0" encoding="utf-8"?>
<a:tblStyleLst xmlns:a="http://schemas.openxmlformats.org/drawingml/2006/main" def="{5C22544A-7EE6-4342-B048-85BDC9FD1C3A}">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Style à thème 1 - Accentuation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7305" autoAdjust="0"/>
    <p:restoredTop sz="81979" autoAdjust="0"/>
  </p:normalViewPr>
  <p:slideViewPr>
    <p:cSldViewPr snapToGrid="0">
      <p:cViewPr>
        <p:scale>
          <a:sx n="90" d="100"/>
          <a:sy n="90" d="100"/>
        </p:scale>
        <p:origin x="-1070" y="946"/>
      </p:cViewPr>
      <p:guideLst>
        <p:guide orient="horz" pos="144"/>
        <p:guide orient="horz" pos="1488"/>
        <p:guide orient="horz" pos="1200"/>
        <p:guide orient="horz" pos="2304"/>
        <p:guide orient="horz" pos="892"/>
        <p:guide orient="horz" pos="4176"/>
        <p:guide pos="2880"/>
        <p:guide pos="244"/>
        <p:guide pos="462"/>
        <p:guide pos="5516"/>
        <p:guide pos="863"/>
      </p:guideLst>
    </p:cSldViewPr>
  </p:slideViewPr>
  <p:outlineViewPr>
    <p:cViewPr>
      <p:scale>
        <a:sx n="33" d="100"/>
        <a:sy n="33" d="100"/>
      </p:scale>
      <p:origin x="0" y="162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p:scale>
          <a:sx n="120" d="100"/>
          <a:sy n="120" d="100"/>
        </p:scale>
        <p:origin x="-2394" y="-7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50"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0BB3C5-E7EE-4C70-8C14-15CC200E2ED9}" type="doc">
      <dgm:prSet loTypeId="urn:microsoft.com/office/officeart/2005/8/layout/cycle5" loCatId="cycle" qsTypeId="urn:microsoft.com/office/officeart/2005/8/quickstyle/simple5" qsCatId="simple" csTypeId="urn:microsoft.com/office/officeart/2005/8/colors/accent4_2" csCatId="accent4" phldr="1"/>
      <dgm:spPr/>
      <dgm:t>
        <a:bodyPr/>
        <a:lstStyle/>
        <a:p>
          <a:endParaRPr lang="fr-FR"/>
        </a:p>
      </dgm:t>
    </dgm:pt>
    <dgm:pt modelId="{C0DE21D1-F714-44BD-A6A1-5A8BCFCB54BE}">
      <dgm:prSet phldrT="[Text]"/>
      <dgm:spPr/>
      <dgm:t>
        <a:bodyPr/>
        <a:lstStyle/>
        <a:p>
          <a:r>
            <a:rPr lang="fr-FR" dirty="0" smtClean="0"/>
            <a:t>1. Définition des besoins</a:t>
          </a:r>
          <a:endParaRPr lang="fr-FR" dirty="0"/>
        </a:p>
      </dgm:t>
    </dgm:pt>
    <dgm:pt modelId="{24DFCE91-E531-4E64-9E31-27A56802F86B}" type="parTrans" cxnId="{74A9159E-6B18-47F3-9323-B420D610D03D}">
      <dgm:prSet/>
      <dgm:spPr/>
      <dgm:t>
        <a:bodyPr/>
        <a:lstStyle/>
        <a:p>
          <a:endParaRPr lang="fr-FR"/>
        </a:p>
      </dgm:t>
    </dgm:pt>
    <dgm:pt modelId="{6D97EA36-9FBD-4DB7-B82A-A71070D93292}" type="sibTrans" cxnId="{74A9159E-6B18-47F3-9323-B420D610D03D}">
      <dgm:prSet/>
      <dgm:spPr/>
      <dgm:t>
        <a:bodyPr/>
        <a:lstStyle/>
        <a:p>
          <a:endParaRPr lang="fr-FR"/>
        </a:p>
      </dgm:t>
    </dgm:pt>
    <dgm:pt modelId="{7F34702D-2CB4-4114-992E-23448D6D4FEB}">
      <dgm:prSet phldrT="[Text]"/>
      <dgm:spPr/>
      <dgm:t>
        <a:bodyPr/>
        <a:lstStyle/>
        <a:p>
          <a:r>
            <a:rPr lang="fr-FR" dirty="0" smtClean="0"/>
            <a:t>2.Développement</a:t>
          </a:r>
          <a:endParaRPr lang="fr-FR" dirty="0"/>
        </a:p>
      </dgm:t>
    </dgm:pt>
    <dgm:pt modelId="{02EC86F9-0683-4E36-936D-2B92CDF1F3AD}" type="parTrans" cxnId="{E2F5573A-E0A4-46DE-965F-2B5767ABE96D}">
      <dgm:prSet/>
      <dgm:spPr/>
      <dgm:t>
        <a:bodyPr/>
        <a:lstStyle/>
        <a:p>
          <a:endParaRPr lang="fr-FR"/>
        </a:p>
      </dgm:t>
    </dgm:pt>
    <dgm:pt modelId="{3D892C59-DDA9-4FBC-8C0C-F534BF0D1A8C}" type="sibTrans" cxnId="{E2F5573A-E0A4-46DE-965F-2B5767ABE96D}">
      <dgm:prSet/>
      <dgm:spPr/>
      <dgm:t>
        <a:bodyPr/>
        <a:lstStyle/>
        <a:p>
          <a:endParaRPr lang="fr-FR"/>
        </a:p>
      </dgm:t>
    </dgm:pt>
    <dgm:pt modelId="{F1E9A42A-DE77-47EA-8F97-51DD880917FC}">
      <dgm:prSet phldrT="[Text]"/>
      <dgm:spPr/>
      <dgm:t>
        <a:bodyPr/>
        <a:lstStyle/>
        <a:p>
          <a:r>
            <a:rPr lang="fr-FR" dirty="0" smtClean="0"/>
            <a:t>3. Tests &amp; intégration</a:t>
          </a:r>
          <a:endParaRPr lang="fr-FR" dirty="0"/>
        </a:p>
      </dgm:t>
    </dgm:pt>
    <dgm:pt modelId="{A2F93673-F20A-4912-BF25-D4B38FB11F9F}" type="parTrans" cxnId="{2F6B4463-4322-4E4D-B035-5225913FFA48}">
      <dgm:prSet/>
      <dgm:spPr/>
      <dgm:t>
        <a:bodyPr/>
        <a:lstStyle/>
        <a:p>
          <a:endParaRPr lang="fr-FR"/>
        </a:p>
      </dgm:t>
    </dgm:pt>
    <dgm:pt modelId="{7313E63E-32E1-45F5-8131-7010D4B0A1C7}" type="sibTrans" cxnId="{2F6B4463-4322-4E4D-B035-5225913FFA48}">
      <dgm:prSet/>
      <dgm:spPr/>
      <dgm:t>
        <a:bodyPr/>
        <a:lstStyle/>
        <a:p>
          <a:endParaRPr lang="fr-FR"/>
        </a:p>
      </dgm:t>
    </dgm:pt>
    <dgm:pt modelId="{3848690D-A533-40EA-90A6-9D10D48A0232}">
      <dgm:prSet phldrT="[Text]"/>
      <dgm:spPr/>
      <dgm:t>
        <a:bodyPr/>
        <a:lstStyle/>
        <a:p>
          <a:r>
            <a:rPr lang="fr-FR" dirty="0" smtClean="0"/>
            <a:t>4. Déploiement</a:t>
          </a:r>
          <a:endParaRPr lang="fr-FR" dirty="0"/>
        </a:p>
      </dgm:t>
    </dgm:pt>
    <dgm:pt modelId="{A3C80123-2F66-4A9A-A7EB-836FE0F34C43}" type="parTrans" cxnId="{8A2E4639-1A61-47E9-B58E-72AEDB07D432}">
      <dgm:prSet/>
      <dgm:spPr/>
      <dgm:t>
        <a:bodyPr/>
        <a:lstStyle/>
        <a:p>
          <a:endParaRPr lang="fr-FR"/>
        </a:p>
      </dgm:t>
    </dgm:pt>
    <dgm:pt modelId="{36DD71D5-3FA1-444E-A7AC-F823EC071D07}" type="sibTrans" cxnId="{8A2E4639-1A61-47E9-B58E-72AEDB07D432}">
      <dgm:prSet/>
      <dgm:spPr/>
      <dgm:t>
        <a:bodyPr/>
        <a:lstStyle/>
        <a:p>
          <a:endParaRPr lang="fr-FR"/>
        </a:p>
      </dgm:t>
    </dgm:pt>
    <dgm:pt modelId="{D706B910-CF0E-4605-840C-94A49D75FAA7}">
      <dgm:prSet phldrT="[Text]"/>
      <dgm:spPr/>
      <dgm:t>
        <a:bodyPr/>
        <a:lstStyle/>
        <a:p>
          <a:r>
            <a:rPr lang="fr-FR" dirty="0" smtClean="0"/>
            <a:t>5. Maintenance &amp; surveillance</a:t>
          </a:r>
          <a:endParaRPr lang="fr-FR" dirty="0"/>
        </a:p>
      </dgm:t>
    </dgm:pt>
    <dgm:pt modelId="{040AA4FD-5F77-4EE0-94A1-0767B6533ADD}" type="parTrans" cxnId="{256B1382-63A3-42C4-8FFE-36AB7E74EECD}">
      <dgm:prSet/>
      <dgm:spPr/>
      <dgm:t>
        <a:bodyPr/>
        <a:lstStyle/>
        <a:p>
          <a:endParaRPr lang="fr-FR"/>
        </a:p>
      </dgm:t>
    </dgm:pt>
    <dgm:pt modelId="{2E6DBCCB-3B59-460E-942C-6636A9600AE5}" type="sibTrans" cxnId="{256B1382-63A3-42C4-8FFE-36AB7E74EECD}">
      <dgm:prSet/>
      <dgm:spPr/>
      <dgm:t>
        <a:bodyPr/>
        <a:lstStyle/>
        <a:p>
          <a:endParaRPr lang="fr-FR"/>
        </a:p>
      </dgm:t>
    </dgm:pt>
    <dgm:pt modelId="{EADC1D7B-0590-468C-A663-031A7B7AE176}" type="pres">
      <dgm:prSet presAssocID="{290BB3C5-E7EE-4C70-8C14-15CC200E2ED9}" presName="cycle" presStyleCnt="0">
        <dgm:presLayoutVars>
          <dgm:dir/>
          <dgm:resizeHandles val="exact"/>
        </dgm:presLayoutVars>
      </dgm:prSet>
      <dgm:spPr/>
      <dgm:t>
        <a:bodyPr/>
        <a:lstStyle/>
        <a:p>
          <a:endParaRPr lang="fr-FR"/>
        </a:p>
      </dgm:t>
    </dgm:pt>
    <dgm:pt modelId="{55692505-FBC6-4113-AB63-3ED847A12EAF}" type="pres">
      <dgm:prSet presAssocID="{C0DE21D1-F714-44BD-A6A1-5A8BCFCB54BE}" presName="node" presStyleLbl="node1" presStyleIdx="0" presStyleCnt="5">
        <dgm:presLayoutVars>
          <dgm:bulletEnabled val="1"/>
        </dgm:presLayoutVars>
      </dgm:prSet>
      <dgm:spPr/>
      <dgm:t>
        <a:bodyPr/>
        <a:lstStyle/>
        <a:p>
          <a:endParaRPr lang="fr-FR"/>
        </a:p>
      </dgm:t>
    </dgm:pt>
    <dgm:pt modelId="{C83978CA-20C9-4083-A7E5-AB11CB140F1E}" type="pres">
      <dgm:prSet presAssocID="{C0DE21D1-F714-44BD-A6A1-5A8BCFCB54BE}" presName="spNode" presStyleCnt="0"/>
      <dgm:spPr/>
      <dgm:t>
        <a:bodyPr/>
        <a:lstStyle/>
        <a:p>
          <a:endParaRPr lang="fr-FR"/>
        </a:p>
      </dgm:t>
    </dgm:pt>
    <dgm:pt modelId="{6F65D526-8507-432C-B91A-10BE037FC7E6}" type="pres">
      <dgm:prSet presAssocID="{6D97EA36-9FBD-4DB7-B82A-A71070D93292}" presName="sibTrans" presStyleLbl="sibTrans1D1" presStyleIdx="0" presStyleCnt="5"/>
      <dgm:spPr/>
      <dgm:t>
        <a:bodyPr/>
        <a:lstStyle/>
        <a:p>
          <a:endParaRPr lang="fr-FR"/>
        </a:p>
      </dgm:t>
    </dgm:pt>
    <dgm:pt modelId="{90652B44-0751-4EF4-95F6-97125E00075C}" type="pres">
      <dgm:prSet presAssocID="{7F34702D-2CB4-4114-992E-23448D6D4FEB}" presName="node" presStyleLbl="node1" presStyleIdx="1" presStyleCnt="5">
        <dgm:presLayoutVars>
          <dgm:bulletEnabled val="1"/>
        </dgm:presLayoutVars>
      </dgm:prSet>
      <dgm:spPr/>
      <dgm:t>
        <a:bodyPr/>
        <a:lstStyle/>
        <a:p>
          <a:endParaRPr lang="fr-FR"/>
        </a:p>
      </dgm:t>
    </dgm:pt>
    <dgm:pt modelId="{1F33A138-5251-4382-9995-F09FB62F25C7}" type="pres">
      <dgm:prSet presAssocID="{7F34702D-2CB4-4114-992E-23448D6D4FEB}" presName="spNode" presStyleCnt="0"/>
      <dgm:spPr/>
      <dgm:t>
        <a:bodyPr/>
        <a:lstStyle/>
        <a:p>
          <a:endParaRPr lang="fr-FR"/>
        </a:p>
      </dgm:t>
    </dgm:pt>
    <dgm:pt modelId="{7EC5B072-3397-4DB7-9C81-762F86B8BCA2}" type="pres">
      <dgm:prSet presAssocID="{3D892C59-DDA9-4FBC-8C0C-F534BF0D1A8C}" presName="sibTrans" presStyleLbl="sibTrans1D1" presStyleIdx="1" presStyleCnt="5"/>
      <dgm:spPr/>
      <dgm:t>
        <a:bodyPr/>
        <a:lstStyle/>
        <a:p>
          <a:endParaRPr lang="fr-FR"/>
        </a:p>
      </dgm:t>
    </dgm:pt>
    <dgm:pt modelId="{ABC08CD2-4CBC-4F7B-A007-F2AB435C2872}" type="pres">
      <dgm:prSet presAssocID="{F1E9A42A-DE77-47EA-8F97-51DD880917FC}" presName="node" presStyleLbl="node1" presStyleIdx="2" presStyleCnt="5">
        <dgm:presLayoutVars>
          <dgm:bulletEnabled val="1"/>
        </dgm:presLayoutVars>
      </dgm:prSet>
      <dgm:spPr/>
      <dgm:t>
        <a:bodyPr/>
        <a:lstStyle/>
        <a:p>
          <a:endParaRPr lang="fr-FR"/>
        </a:p>
      </dgm:t>
    </dgm:pt>
    <dgm:pt modelId="{F92FE05B-5539-4522-BA9C-4C7FDB4A5241}" type="pres">
      <dgm:prSet presAssocID="{F1E9A42A-DE77-47EA-8F97-51DD880917FC}" presName="spNode" presStyleCnt="0"/>
      <dgm:spPr/>
      <dgm:t>
        <a:bodyPr/>
        <a:lstStyle/>
        <a:p>
          <a:endParaRPr lang="fr-FR"/>
        </a:p>
      </dgm:t>
    </dgm:pt>
    <dgm:pt modelId="{9295C067-1A86-4A62-B576-2981D73F05FA}" type="pres">
      <dgm:prSet presAssocID="{7313E63E-32E1-45F5-8131-7010D4B0A1C7}" presName="sibTrans" presStyleLbl="sibTrans1D1" presStyleIdx="2" presStyleCnt="5"/>
      <dgm:spPr/>
      <dgm:t>
        <a:bodyPr/>
        <a:lstStyle/>
        <a:p>
          <a:endParaRPr lang="fr-FR"/>
        </a:p>
      </dgm:t>
    </dgm:pt>
    <dgm:pt modelId="{57CCCAEA-A161-4D82-9AAF-54C63E86E24A}" type="pres">
      <dgm:prSet presAssocID="{3848690D-A533-40EA-90A6-9D10D48A0232}" presName="node" presStyleLbl="node1" presStyleIdx="3" presStyleCnt="5">
        <dgm:presLayoutVars>
          <dgm:bulletEnabled val="1"/>
        </dgm:presLayoutVars>
      </dgm:prSet>
      <dgm:spPr/>
      <dgm:t>
        <a:bodyPr/>
        <a:lstStyle/>
        <a:p>
          <a:endParaRPr lang="fr-FR"/>
        </a:p>
      </dgm:t>
    </dgm:pt>
    <dgm:pt modelId="{5FD4800A-A1BD-49E6-ACA1-A46E2393CB52}" type="pres">
      <dgm:prSet presAssocID="{3848690D-A533-40EA-90A6-9D10D48A0232}" presName="spNode" presStyleCnt="0"/>
      <dgm:spPr/>
      <dgm:t>
        <a:bodyPr/>
        <a:lstStyle/>
        <a:p>
          <a:endParaRPr lang="fr-FR"/>
        </a:p>
      </dgm:t>
    </dgm:pt>
    <dgm:pt modelId="{DD13F4B5-5CE9-4005-933D-80CC35ACD815}" type="pres">
      <dgm:prSet presAssocID="{36DD71D5-3FA1-444E-A7AC-F823EC071D07}" presName="sibTrans" presStyleLbl="sibTrans1D1" presStyleIdx="3" presStyleCnt="5"/>
      <dgm:spPr/>
      <dgm:t>
        <a:bodyPr/>
        <a:lstStyle/>
        <a:p>
          <a:endParaRPr lang="fr-FR"/>
        </a:p>
      </dgm:t>
    </dgm:pt>
    <dgm:pt modelId="{6B69CDF9-1155-41E2-B03E-ADACAD250BC1}" type="pres">
      <dgm:prSet presAssocID="{D706B910-CF0E-4605-840C-94A49D75FAA7}" presName="node" presStyleLbl="node1" presStyleIdx="4" presStyleCnt="5">
        <dgm:presLayoutVars>
          <dgm:bulletEnabled val="1"/>
        </dgm:presLayoutVars>
      </dgm:prSet>
      <dgm:spPr/>
      <dgm:t>
        <a:bodyPr/>
        <a:lstStyle/>
        <a:p>
          <a:endParaRPr lang="fr-FR"/>
        </a:p>
      </dgm:t>
    </dgm:pt>
    <dgm:pt modelId="{1FE6818E-C4FC-4A3C-AE2B-B62EF2BCB4AF}" type="pres">
      <dgm:prSet presAssocID="{D706B910-CF0E-4605-840C-94A49D75FAA7}" presName="spNode" presStyleCnt="0"/>
      <dgm:spPr/>
      <dgm:t>
        <a:bodyPr/>
        <a:lstStyle/>
        <a:p>
          <a:endParaRPr lang="fr-FR"/>
        </a:p>
      </dgm:t>
    </dgm:pt>
    <dgm:pt modelId="{B376A1A1-CAB3-49B3-95F5-43824B0482DC}" type="pres">
      <dgm:prSet presAssocID="{2E6DBCCB-3B59-460E-942C-6636A9600AE5}" presName="sibTrans" presStyleLbl="sibTrans1D1" presStyleIdx="4" presStyleCnt="5"/>
      <dgm:spPr/>
      <dgm:t>
        <a:bodyPr/>
        <a:lstStyle/>
        <a:p>
          <a:endParaRPr lang="fr-FR"/>
        </a:p>
      </dgm:t>
    </dgm:pt>
  </dgm:ptLst>
  <dgm:cxnLst>
    <dgm:cxn modelId="{6BC93F98-0808-4678-B1A3-890EDDED5932}" type="presOf" srcId="{7F34702D-2CB4-4114-992E-23448D6D4FEB}" destId="{90652B44-0751-4EF4-95F6-97125E00075C}" srcOrd="0" destOrd="0" presId="urn:microsoft.com/office/officeart/2005/8/layout/cycle5"/>
    <dgm:cxn modelId="{98CCE750-8721-442C-915B-636752DE25FB}" type="presOf" srcId="{F1E9A42A-DE77-47EA-8F97-51DD880917FC}" destId="{ABC08CD2-4CBC-4F7B-A007-F2AB435C2872}" srcOrd="0" destOrd="0" presId="urn:microsoft.com/office/officeart/2005/8/layout/cycle5"/>
    <dgm:cxn modelId="{256B1382-63A3-42C4-8FFE-36AB7E74EECD}" srcId="{290BB3C5-E7EE-4C70-8C14-15CC200E2ED9}" destId="{D706B910-CF0E-4605-840C-94A49D75FAA7}" srcOrd="4" destOrd="0" parTransId="{040AA4FD-5F77-4EE0-94A1-0767B6533ADD}" sibTransId="{2E6DBCCB-3B59-460E-942C-6636A9600AE5}"/>
    <dgm:cxn modelId="{9D17B667-0096-4BE7-8916-D6F5E9FDEDB5}" type="presOf" srcId="{7313E63E-32E1-45F5-8131-7010D4B0A1C7}" destId="{9295C067-1A86-4A62-B576-2981D73F05FA}" srcOrd="0" destOrd="0" presId="urn:microsoft.com/office/officeart/2005/8/layout/cycle5"/>
    <dgm:cxn modelId="{2F6B4463-4322-4E4D-B035-5225913FFA48}" srcId="{290BB3C5-E7EE-4C70-8C14-15CC200E2ED9}" destId="{F1E9A42A-DE77-47EA-8F97-51DD880917FC}" srcOrd="2" destOrd="0" parTransId="{A2F93673-F20A-4912-BF25-D4B38FB11F9F}" sibTransId="{7313E63E-32E1-45F5-8131-7010D4B0A1C7}"/>
    <dgm:cxn modelId="{227ABAD3-A763-45A6-8EF5-B4B8F1C6C3A6}" type="presOf" srcId="{290BB3C5-E7EE-4C70-8C14-15CC200E2ED9}" destId="{EADC1D7B-0590-468C-A663-031A7B7AE176}" srcOrd="0" destOrd="0" presId="urn:microsoft.com/office/officeart/2005/8/layout/cycle5"/>
    <dgm:cxn modelId="{E2F5573A-E0A4-46DE-965F-2B5767ABE96D}" srcId="{290BB3C5-E7EE-4C70-8C14-15CC200E2ED9}" destId="{7F34702D-2CB4-4114-992E-23448D6D4FEB}" srcOrd="1" destOrd="0" parTransId="{02EC86F9-0683-4E36-936D-2B92CDF1F3AD}" sibTransId="{3D892C59-DDA9-4FBC-8C0C-F534BF0D1A8C}"/>
    <dgm:cxn modelId="{0FAF49A1-5787-4A9D-BC95-70C23EB6E953}" type="presOf" srcId="{C0DE21D1-F714-44BD-A6A1-5A8BCFCB54BE}" destId="{55692505-FBC6-4113-AB63-3ED847A12EAF}" srcOrd="0" destOrd="0" presId="urn:microsoft.com/office/officeart/2005/8/layout/cycle5"/>
    <dgm:cxn modelId="{74A9159E-6B18-47F3-9323-B420D610D03D}" srcId="{290BB3C5-E7EE-4C70-8C14-15CC200E2ED9}" destId="{C0DE21D1-F714-44BD-A6A1-5A8BCFCB54BE}" srcOrd="0" destOrd="0" parTransId="{24DFCE91-E531-4E64-9E31-27A56802F86B}" sibTransId="{6D97EA36-9FBD-4DB7-B82A-A71070D93292}"/>
    <dgm:cxn modelId="{365F83C2-0959-4043-B711-2D6997043AB2}" type="presOf" srcId="{D706B910-CF0E-4605-840C-94A49D75FAA7}" destId="{6B69CDF9-1155-41E2-B03E-ADACAD250BC1}" srcOrd="0" destOrd="0" presId="urn:microsoft.com/office/officeart/2005/8/layout/cycle5"/>
    <dgm:cxn modelId="{1D602C5D-5A8F-4DA9-A2E6-5271D999C3BA}" type="presOf" srcId="{36DD71D5-3FA1-444E-A7AC-F823EC071D07}" destId="{DD13F4B5-5CE9-4005-933D-80CC35ACD815}" srcOrd="0" destOrd="0" presId="urn:microsoft.com/office/officeart/2005/8/layout/cycle5"/>
    <dgm:cxn modelId="{8A2E4639-1A61-47E9-B58E-72AEDB07D432}" srcId="{290BB3C5-E7EE-4C70-8C14-15CC200E2ED9}" destId="{3848690D-A533-40EA-90A6-9D10D48A0232}" srcOrd="3" destOrd="0" parTransId="{A3C80123-2F66-4A9A-A7EB-836FE0F34C43}" sibTransId="{36DD71D5-3FA1-444E-A7AC-F823EC071D07}"/>
    <dgm:cxn modelId="{FCAA009A-BE7C-4D68-8D19-581812C443D8}" type="presOf" srcId="{6D97EA36-9FBD-4DB7-B82A-A71070D93292}" destId="{6F65D526-8507-432C-B91A-10BE037FC7E6}" srcOrd="0" destOrd="0" presId="urn:microsoft.com/office/officeart/2005/8/layout/cycle5"/>
    <dgm:cxn modelId="{C1559B8A-EF15-45F9-BA05-1803B183654B}" type="presOf" srcId="{2E6DBCCB-3B59-460E-942C-6636A9600AE5}" destId="{B376A1A1-CAB3-49B3-95F5-43824B0482DC}" srcOrd="0" destOrd="0" presId="urn:microsoft.com/office/officeart/2005/8/layout/cycle5"/>
    <dgm:cxn modelId="{90A40562-E15F-4C36-A5F5-E934F418B0A7}" type="presOf" srcId="{3D892C59-DDA9-4FBC-8C0C-F534BF0D1A8C}" destId="{7EC5B072-3397-4DB7-9C81-762F86B8BCA2}" srcOrd="0" destOrd="0" presId="urn:microsoft.com/office/officeart/2005/8/layout/cycle5"/>
    <dgm:cxn modelId="{12319086-19A8-461C-AA3A-1A01C799D12B}" type="presOf" srcId="{3848690D-A533-40EA-90A6-9D10D48A0232}" destId="{57CCCAEA-A161-4D82-9AAF-54C63E86E24A}" srcOrd="0" destOrd="0" presId="urn:microsoft.com/office/officeart/2005/8/layout/cycle5"/>
    <dgm:cxn modelId="{C0CED30C-2378-45AC-8003-A162594B4F82}" type="presParOf" srcId="{EADC1D7B-0590-468C-A663-031A7B7AE176}" destId="{55692505-FBC6-4113-AB63-3ED847A12EAF}" srcOrd="0" destOrd="0" presId="urn:microsoft.com/office/officeart/2005/8/layout/cycle5"/>
    <dgm:cxn modelId="{7C6773A3-F697-45B5-93BD-393CA9D5E560}" type="presParOf" srcId="{EADC1D7B-0590-468C-A663-031A7B7AE176}" destId="{C83978CA-20C9-4083-A7E5-AB11CB140F1E}" srcOrd="1" destOrd="0" presId="urn:microsoft.com/office/officeart/2005/8/layout/cycle5"/>
    <dgm:cxn modelId="{A57DF79A-287F-4F63-BE60-662505F5EA51}" type="presParOf" srcId="{EADC1D7B-0590-468C-A663-031A7B7AE176}" destId="{6F65D526-8507-432C-B91A-10BE037FC7E6}" srcOrd="2" destOrd="0" presId="urn:microsoft.com/office/officeart/2005/8/layout/cycle5"/>
    <dgm:cxn modelId="{C716C30E-D6B1-48D5-94F1-087B48BEAAD0}" type="presParOf" srcId="{EADC1D7B-0590-468C-A663-031A7B7AE176}" destId="{90652B44-0751-4EF4-95F6-97125E00075C}" srcOrd="3" destOrd="0" presId="urn:microsoft.com/office/officeart/2005/8/layout/cycle5"/>
    <dgm:cxn modelId="{F17ECE8B-379B-4C3B-8B9E-A577FF7D8D3E}" type="presParOf" srcId="{EADC1D7B-0590-468C-A663-031A7B7AE176}" destId="{1F33A138-5251-4382-9995-F09FB62F25C7}" srcOrd="4" destOrd="0" presId="urn:microsoft.com/office/officeart/2005/8/layout/cycle5"/>
    <dgm:cxn modelId="{76454619-898C-4839-B03B-4C44ADCD3E2C}" type="presParOf" srcId="{EADC1D7B-0590-468C-A663-031A7B7AE176}" destId="{7EC5B072-3397-4DB7-9C81-762F86B8BCA2}" srcOrd="5" destOrd="0" presId="urn:microsoft.com/office/officeart/2005/8/layout/cycle5"/>
    <dgm:cxn modelId="{2B04E3BC-4608-433C-9F74-726C537644EB}" type="presParOf" srcId="{EADC1D7B-0590-468C-A663-031A7B7AE176}" destId="{ABC08CD2-4CBC-4F7B-A007-F2AB435C2872}" srcOrd="6" destOrd="0" presId="urn:microsoft.com/office/officeart/2005/8/layout/cycle5"/>
    <dgm:cxn modelId="{84649DCE-37DC-47E6-9D38-209206388F7E}" type="presParOf" srcId="{EADC1D7B-0590-468C-A663-031A7B7AE176}" destId="{F92FE05B-5539-4522-BA9C-4C7FDB4A5241}" srcOrd="7" destOrd="0" presId="urn:microsoft.com/office/officeart/2005/8/layout/cycle5"/>
    <dgm:cxn modelId="{B6A65116-D81C-4007-89FF-6D9100E9674D}" type="presParOf" srcId="{EADC1D7B-0590-468C-A663-031A7B7AE176}" destId="{9295C067-1A86-4A62-B576-2981D73F05FA}" srcOrd="8" destOrd="0" presId="urn:microsoft.com/office/officeart/2005/8/layout/cycle5"/>
    <dgm:cxn modelId="{D630035D-C5CB-41B4-8053-E0AFFC4BCFED}" type="presParOf" srcId="{EADC1D7B-0590-468C-A663-031A7B7AE176}" destId="{57CCCAEA-A161-4D82-9AAF-54C63E86E24A}" srcOrd="9" destOrd="0" presId="urn:microsoft.com/office/officeart/2005/8/layout/cycle5"/>
    <dgm:cxn modelId="{20BC9465-06B8-4D8C-8007-6C261969CD28}" type="presParOf" srcId="{EADC1D7B-0590-468C-A663-031A7B7AE176}" destId="{5FD4800A-A1BD-49E6-ACA1-A46E2393CB52}" srcOrd="10" destOrd="0" presId="urn:microsoft.com/office/officeart/2005/8/layout/cycle5"/>
    <dgm:cxn modelId="{6A533FA1-9512-4BD0-8097-35E6099B359D}" type="presParOf" srcId="{EADC1D7B-0590-468C-A663-031A7B7AE176}" destId="{DD13F4B5-5CE9-4005-933D-80CC35ACD815}" srcOrd="11" destOrd="0" presId="urn:microsoft.com/office/officeart/2005/8/layout/cycle5"/>
    <dgm:cxn modelId="{C78CE7B5-2A54-47CD-9D29-723C5F2BC430}" type="presParOf" srcId="{EADC1D7B-0590-468C-A663-031A7B7AE176}" destId="{6B69CDF9-1155-41E2-B03E-ADACAD250BC1}" srcOrd="12" destOrd="0" presId="urn:microsoft.com/office/officeart/2005/8/layout/cycle5"/>
    <dgm:cxn modelId="{3CA3F1CE-0C9A-41C8-97E5-9BF83D367534}" type="presParOf" srcId="{EADC1D7B-0590-468C-A663-031A7B7AE176}" destId="{1FE6818E-C4FC-4A3C-AE2B-B62EF2BCB4AF}" srcOrd="13" destOrd="0" presId="urn:microsoft.com/office/officeart/2005/8/layout/cycle5"/>
    <dgm:cxn modelId="{21984F0C-728B-4E0A-ABAD-5D2DAFFDF0EC}" type="presParOf" srcId="{EADC1D7B-0590-468C-A663-031A7B7AE176}" destId="{B376A1A1-CAB3-49B3-95F5-43824B0482DC}" srcOrd="14" destOrd="0" presId="urn:microsoft.com/office/officeart/2005/8/layout/cycle5"/>
  </dgm:cxnLst>
  <dgm:bg/>
  <dgm:whole/>
</dgm:dataModel>
</file>

<file path=ppt/diagrams/data2.xml><?xml version="1.0" encoding="utf-8"?>
<dgm:dataModel xmlns:dgm="http://schemas.openxmlformats.org/drawingml/2006/diagram" xmlns:a="http://schemas.openxmlformats.org/drawingml/2006/main">
  <dgm:ptLst>
    <dgm:pt modelId="{290BB3C5-E7EE-4C70-8C14-15CC200E2ED9}" type="doc">
      <dgm:prSet loTypeId="urn:microsoft.com/office/officeart/2005/8/layout/cycle5" loCatId="cycle" qsTypeId="urn:microsoft.com/office/officeart/2005/8/quickstyle/simple5" qsCatId="simple" csTypeId="urn:microsoft.com/office/officeart/2005/8/colors/accent4_2" csCatId="accent4" phldr="1"/>
      <dgm:spPr/>
      <dgm:t>
        <a:bodyPr/>
        <a:lstStyle/>
        <a:p>
          <a:endParaRPr lang="fr-FR"/>
        </a:p>
      </dgm:t>
    </dgm:pt>
    <dgm:pt modelId="{C0DE21D1-F714-44BD-A6A1-5A8BCFCB54BE}">
      <dgm:prSet phldrT="[Text]"/>
      <dgm:spPr>
        <a:gradFill rotWithShape="0">
          <a:gsLst>
            <a:gs pos="0">
              <a:srgbClr val="FFF200"/>
            </a:gs>
            <a:gs pos="45000">
              <a:srgbClr val="FF7A00"/>
            </a:gs>
            <a:gs pos="70000">
              <a:srgbClr val="FF0300"/>
            </a:gs>
            <a:gs pos="100000">
              <a:srgbClr val="4D0808"/>
            </a:gs>
          </a:gsLst>
          <a:lin ang="16200000" scaled="0"/>
        </a:gradFill>
      </dgm:spPr>
      <dgm:t>
        <a:bodyPr/>
        <a:lstStyle/>
        <a:p>
          <a:r>
            <a:rPr lang="fr-FR" dirty="0" smtClean="0"/>
            <a:t>1. Définition des besoins</a:t>
          </a:r>
          <a:endParaRPr lang="fr-FR" dirty="0"/>
        </a:p>
      </dgm:t>
    </dgm:pt>
    <dgm:pt modelId="{24DFCE91-E531-4E64-9E31-27A56802F86B}" type="parTrans" cxnId="{74A9159E-6B18-47F3-9323-B420D610D03D}">
      <dgm:prSet/>
      <dgm:spPr/>
      <dgm:t>
        <a:bodyPr/>
        <a:lstStyle/>
        <a:p>
          <a:endParaRPr lang="fr-FR"/>
        </a:p>
      </dgm:t>
    </dgm:pt>
    <dgm:pt modelId="{6D97EA36-9FBD-4DB7-B82A-A71070D93292}" type="sibTrans" cxnId="{74A9159E-6B18-47F3-9323-B420D610D03D}">
      <dgm:prSet/>
      <dgm:spPr/>
      <dgm:t>
        <a:bodyPr/>
        <a:lstStyle/>
        <a:p>
          <a:endParaRPr lang="fr-FR"/>
        </a:p>
      </dgm:t>
    </dgm:pt>
    <dgm:pt modelId="{7F34702D-2CB4-4114-992E-23448D6D4FEB}">
      <dgm:prSet phldrT="[Text]"/>
      <dgm:spPr/>
      <dgm:t>
        <a:bodyPr/>
        <a:lstStyle/>
        <a:p>
          <a:r>
            <a:rPr lang="fr-FR" dirty="0" smtClean="0"/>
            <a:t>2.Développement</a:t>
          </a:r>
          <a:endParaRPr lang="fr-FR" dirty="0"/>
        </a:p>
      </dgm:t>
    </dgm:pt>
    <dgm:pt modelId="{02EC86F9-0683-4E36-936D-2B92CDF1F3AD}" type="parTrans" cxnId="{E2F5573A-E0A4-46DE-965F-2B5767ABE96D}">
      <dgm:prSet/>
      <dgm:spPr/>
      <dgm:t>
        <a:bodyPr/>
        <a:lstStyle/>
        <a:p>
          <a:endParaRPr lang="fr-FR"/>
        </a:p>
      </dgm:t>
    </dgm:pt>
    <dgm:pt modelId="{3D892C59-DDA9-4FBC-8C0C-F534BF0D1A8C}" type="sibTrans" cxnId="{E2F5573A-E0A4-46DE-965F-2B5767ABE96D}">
      <dgm:prSet/>
      <dgm:spPr/>
      <dgm:t>
        <a:bodyPr/>
        <a:lstStyle/>
        <a:p>
          <a:endParaRPr lang="fr-FR"/>
        </a:p>
      </dgm:t>
    </dgm:pt>
    <dgm:pt modelId="{F1E9A42A-DE77-47EA-8F97-51DD880917FC}">
      <dgm:prSet phldrT="[Text]"/>
      <dgm:spPr/>
      <dgm:t>
        <a:bodyPr/>
        <a:lstStyle/>
        <a:p>
          <a:r>
            <a:rPr lang="fr-FR" dirty="0" smtClean="0"/>
            <a:t>3. Tests &amp; intégration</a:t>
          </a:r>
          <a:endParaRPr lang="fr-FR" dirty="0"/>
        </a:p>
      </dgm:t>
    </dgm:pt>
    <dgm:pt modelId="{A2F93673-F20A-4912-BF25-D4B38FB11F9F}" type="parTrans" cxnId="{2F6B4463-4322-4E4D-B035-5225913FFA48}">
      <dgm:prSet/>
      <dgm:spPr/>
      <dgm:t>
        <a:bodyPr/>
        <a:lstStyle/>
        <a:p>
          <a:endParaRPr lang="fr-FR"/>
        </a:p>
      </dgm:t>
    </dgm:pt>
    <dgm:pt modelId="{7313E63E-32E1-45F5-8131-7010D4B0A1C7}" type="sibTrans" cxnId="{2F6B4463-4322-4E4D-B035-5225913FFA48}">
      <dgm:prSet/>
      <dgm:spPr/>
      <dgm:t>
        <a:bodyPr/>
        <a:lstStyle/>
        <a:p>
          <a:endParaRPr lang="fr-FR"/>
        </a:p>
      </dgm:t>
    </dgm:pt>
    <dgm:pt modelId="{3848690D-A533-40EA-90A6-9D10D48A0232}">
      <dgm:prSet phldrT="[Text]"/>
      <dgm:spPr/>
      <dgm:t>
        <a:bodyPr/>
        <a:lstStyle/>
        <a:p>
          <a:r>
            <a:rPr lang="fr-FR" dirty="0" smtClean="0"/>
            <a:t>4. Déploiement</a:t>
          </a:r>
          <a:endParaRPr lang="fr-FR" dirty="0"/>
        </a:p>
      </dgm:t>
    </dgm:pt>
    <dgm:pt modelId="{A3C80123-2F66-4A9A-A7EB-836FE0F34C43}" type="parTrans" cxnId="{8A2E4639-1A61-47E9-B58E-72AEDB07D432}">
      <dgm:prSet/>
      <dgm:spPr/>
      <dgm:t>
        <a:bodyPr/>
        <a:lstStyle/>
        <a:p>
          <a:endParaRPr lang="fr-FR"/>
        </a:p>
      </dgm:t>
    </dgm:pt>
    <dgm:pt modelId="{36DD71D5-3FA1-444E-A7AC-F823EC071D07}" type="sibTrans" cxnId="{8A2E4639-1A61-47E9-B58E-72AEDB07D432}">
      <dgm:prSet/>
      <dgm:spPr/>
      <dgm:t>
        <a:bodyPr/>
        <a:lstStyle/>
        <a:p>
          <a:endParaRPr lang="fr-FR"/>
        </a:p>
      </dgm:t>
    </dgm:pt>
    <dgm:pt modelId="{D706B910-CF0E-4605-840C-94A49D75FAA7}">
      <dgm:prSet phldrT="[Text]"/>
      <dgm:spPr/>
      <dgm:t>
        <a:bodyPr/>
        <a:lstStyle/>
        <a:p>
          <a:r>
            <a:rPr lang="fr-FR" dirty="0" smtClean="0"/>
            <a:t>5. Maintenance &amp; surveillance</a:t>
          </a:r>
          <a:endParaRPr lang="fr-FR" dirty="0"/>
        </a:p>
      </dgm:t>
    </dgm:pt>
    <dgm:pt modelId="{040AA4FD-5F77-4EE0-94A1-0767B6533ADD}" type="parTrans" cxnId="{256B1382-63A3-42C4-8FFE-36AB7E74EECD}">
      <dgm:prSet/>
      <dgm:spPr/>
      <dgm:t>
        <a:bodyPr/>
        <a:lstStyle/>
        <a:p>
          <a:endParaRPr lang="fr-FR"/>
        </a:p>
      </dgm:t>
    </dgm:pt>
    <dgm:pt modelId="{2E6DBCCB-3B59-460E-942C-6636A9600AE5}" type="sibTrans" cxnId="{256B1382-63A3-42C4-8FFE-36AB7E74EECD}">
      <dgm:prSet/>
      <dgm:spPr/>
      <dgm:t>
        <a:bodyPr/>
        <a:lstStyle/>
        <a:p>
          <a:endParaRPr lang="fr-FR"/>
        </a:p>
      </dgm:t>
    </dgm:pt>
    <dgm:pt modelId="{EADC1D7B-0590-468C-A663-031A7B7AE176}" type="pres">
      <dgm:prSet presAssocID="{290BB3C5-E7EE-4C70-8C14-15CC200E2ED9}" presName="cycle" presStyleCnt="0">
        <dgm:presLayoutVars>
          <dgm:dir/>
          <dgm:resizeHandles val="exact"/>
        </dgm:presLayoutVars>
      </dgm:prSet>
      <dgm:spPr/>
      <dgm:t>
        <a:bodyPr/>
        <a:lstStyle/>
        <a:p>
          <a:endParaRPr lang="fr-FR"/>
        </a:p>
      </dgm:t>
    </dgm:pt>
    <dgm:pt modelId="{55692505-FBC6-4113-AB63-3ED847A12EAF}" type="pres">
      <dgm:prSet presAssocID="{C0DE21D1-F714-44BD-A6A1-5A8BCFCB54BE}" presName="node" presStyleLbl="node1" presStyleIdx="0" presStyleCnt="5">
        <dgm:presLayoutVars>
          <dgm:bulletEnabled val="1"/>
        </dgm:presLayoutVars>
      </dgm:prSet>
      <dgm:spPr/>
      <dgm:t>
        <a:bodyPr/>
        <a:lstStyle/>
        <a:p>
          <a:endParaRPr lang="fr-FR"/>
        </a:p>
      </dgm:t>
    </dgm:pt>
    <dgm:pt modelId="{C83978CA-20C9-4083-A7E5-AB11CB140F1E}" type="pres">
      <dgm:prSet presAssocID="{C0DE21D1-F714-44BD-A6A1-5A8BCFCB54BE}" presName="spNode" presStyleCnt="0"/>
      <dgm:spPr/>
      <dgm:t>
        <a:bodyPr/>
        <a:lstStyle/>
        <a:p>
          <a:endParaRPr lang="fr-FR"/>
        </a:p>
      </dgm:t>
    </dgm:pt>
    <dgm:pt modelId="{6F65D526-8507-432C-B91A-10BE037FC7E6}" type="pres">
      <dgm:prSet presAssocID="{6D97EA36-9FBD-4DB7-B82A-A71070D93292}" presName="sibTrans" presStyleLbl="sibTrans1D1" presStyleIdx="0" presStyleCnt="5"/>
      <dgm:spPr/>
      <dgm:t>
        <a:bodyPr/>
        <a:lstStyle/>
        <a:p>
          <a:endParaRPr lang="fr-FR"/>
        </a:p>
      </dgm:t>
    </dgm:pt>
    <dgm:pt modelId="{90652B44-0751-4EF4-95F6-97125E00075C}" type="pres">
      <dgm:prSet presAssocID="{7F34702D-2CB4-4114-992E-23448D6D4FEB}" presName="node" presStyleLbl="node1" presStyleIdx="1" presStyleCnt="5">
        <dgm:presLayoutVars>
          <dgm:bulletEnabled val="1"/>
        </dgm:presLayoutVars>
      </dgm:prSet>
      <dgm:spPr/>
      <dgm:t>
        <a:bodyPr/>
        <a:lstStyle/>
        <a:p>
          <a:endParaRPr lang="fr-FR"/>
        </a:p>
      </dgm:t>
    </dgm:pt>
    <dgm:pt modelId="{1F33A138-5251-4382-9995-F09FB62F25C7}" type="pres">
      <dgm:prSet presAssocID="{7F34702D-2CB4-4114-992E-23448D6D4FEB}" presName="spNode" presStyleCnt="0"/>
      <dgm:spPr/>
      <dgm:t>
        <a:bodyPr/>
        <a:lstStyle/>
        <a:p>
          <a:endParaRPr lang="fr-FR"/>
        </a:p>
      </dgm:t>
    </dgm:pt>
    <dgm:pt modelId="{7EC5B072-3397-4DB7-9C81-762F86B8BCA2}" type="pres">
      <dgm:prSet presAssocID="{3D892C59-DDA9-4FBC-8C0C-F534BF0D1A8C}" presName="sibTrans" presStyleLbl="sibTrans1D1" presStyleIdx="1" presStyleCnt="5"/>
      <dgm:spPr/>
      <dgm:t>
        <a:bodyPr/>
        <a:lstStyle/>
        <a:p>
          <a:endParaRPr lang="fr-FR"/>
        </a:p>
      </dgm:t>
    </dgm:pt>
    <dgm:pt modelId="{ABC08CD2-4CBC-4F7B-A007-F2AB435C2872}" type="pres">
      <dgm:prSet presAssocID="{F1E9A42A-DE77-47EA-8F97-51DD880917FC}" presName="node" presStyleLbl="node1" presStyleIdx="2" presStyleCnt="5">
        <dgm:presLayoutVars>
          <dgm:bulletEnabled val="1"/>
        </dgm:presLayoutVars>
      </dgm:prSet>
      <dgm:spPr/>
      <dgm:t>
        <a:bodyPr/>
        <a:lstStyle/>
        <a:p>
          <a:endParaRPr lang="fr-FR"/>
        </a:p>
      </dgm:t>
    </dgm:pt>
    <dgm:pt modelId="{F92FE05B-5539-4522-BA9C-4C7FDB4A5241}" type="pres">
      <dgm:prSet presAssocID="{F1E9A42A-DE77-47EA-8F97-51DD880917FC}" presName="spNode" presStyleCnt="0"/>
      <dgm:spPr/>
      <dgm:t>
        <a:bodyPr/>
        <a:lstStyle/>
        <a:p>
          <a:endParaRPr lang="fr-FR"/>
        </a:p>
      </dgm:t>
    </dgm:pt>
    <dgm:pt modelId="{9295C067-1A86-4A62-B576-2981D73F05FA}" type="pres">
      <dgm:prSet presAssocID="{7313E63E-32E1-45F5-8131-7010D4B0A1C7}" presName="sibTrans" presStyleLbl="sibTrans1D1" presStyleIdx="2" presStyleCnt="5"/>
      <dgm:spPr/>
      <dgm:t>
        <a:bodyPr/>
        <a:lstStyle/>
        <a:p>
          <a:endParaRPr lang="fr-FR"/>
        </a:p>
      </dgm:t>
    </dgm:pt>
    <dgm:pt modelId="{57CCCAEA-A161-4D82-9AAF-54C63E86E24A}" type="pres">
      <dgm:prSet presAssocID="{3848690D-A533-40EA-90A6-9D10D48A0232}" presName="node" presStyleLbl="node1" presStyleIdx="3" presStyleCnt="5">
        <dgm:presLayoutVars>
          <dgm:bulletEnabled val="1"/>
        </dgm:presLayoutVars>
      </dgm:prSet>
      <dgm:spPr/>
      <dgm:t>
        <a:bodyPr/>
        <a:lstStyle/>
        <a:p>
          <a:endParaRPr lang="fr-FR"/>
        </a:p>
      </dgm:t>
    </dgm:pt>
    <dgm:pt modelId="{5FD4800A-A1BD-49E6-ACA1-A46E2393CB52}" type="pres">
      <dgm:prSet presAssocID="{3848690D-A533-40EA-90A6-9D10D48A0232}" presName="spNode" presStyleCnt="0"/>
      <dgm:spPr/>
      <dgm:t>
        <a:bodyPr/>
        <a:lstStyle/>
        <a:p>
          <a:endParaRPr lang="fr-FR"/>
        </a:p>
      </dgm:t>
    </dgm:pt>
    <dgm:pt modelId="{DD13F4B5-5CE9-4005-933D-80CC35ACD815}" type="pres">
      <dgm:prSet presAssocID="{36DD71D5-3FA1-444E-A7AC-F823EC071D07}" presName="sibTrans" presStyleLbl="sibTrans1D1" presStyleIdx="3" presStyleCnt="5"/>
      <dgm:spPr/>
      <dgm:t>
        <a:bodyPr/>
        <a:lstStyle/>
        <a:p>
          <a:endParaRPr lang="fr-FR"/>
        </a:p>
      </dgm:t>
    </dgm:pt>
    <dgm:pt modelId="{6B69CDF9-1155-41E2-B03E-ADACAD250BC1}" type="pres">
      <dgm:prSet presAssocID="{D706B910-CF0E-4605-840C-94A49D75FAA7}" presName="node" presStyleLbl="node1" presStyleIdx="4" presStyleCnt="5">
        <dgm:presLayoutVars>
          <dgm:bulletEnabled val="1"/>
        </dgm:presLayoutVars>
      </dgm:prSet>
      <dgm:spPr/>
      <dgm:t>
        <a:bodyPr/>
        <a:lstStyle/>
        <a:p>
          <a:endParaRPr lang="fr-FR"/>
        </a:p>
      </dgm:t>
    </dgm:pt>
    <dgm:pt modelId="{1FE6818E-C4FC-4A3C-AE2B-B62EF2BCB4AF}" type="pres">
      <dgm:prSet presAssocID="{D706B910-CF0E-4605-840C-94A49D75FAA7}" presName="spNode" presStyleCnt="0"/>
      <dgm:spPr/>
      <dgm:t>
        <a:bodyPr/>
        <a:lstStyle/>
        <a:p>
          <a:endParaRPr lang="fr-FR"/>
        </a:p>
      </dgm:t>
    </dgm:pt>
    <dgm:pt modelId="{B376A1A1-CAB3-49B3-95F5-43824B0482DC}" type="pres">
      <dgm:prSet presAssocID="{2E6DBCCB-3B59-460E-942C-6636A9600AE5}" presName="sibTrans" presStyleLbl="sibTrans1D1" presStyleIdx="4" presStyleCnt="5"/>
      <dgm:spPr/>
      <dgm:t>
        <a:bodyPr/>
        <a:lstStyle/>
        <a:p>
          <a:endParaRPr lang="fr-FR"/>
        </a:p>
      </dgm:t>
    </dgm:pt>
  </dgm:ptLst>
  <dgm:cxnLst>
    <dgm:cxn modelId="{2FB75356-3706-439B-8724-0FE522B74E85}" type="presOf" srcId="{F1E9A42A-DE77-47EA-8F97-51DD880917FC}" destId="{ABC08CD2-4CBC-4F7B-A007-F2AB435C2872}" srcOrd="0" destOrd="0" presId="urn:microsoft.com/office/officeart/2005/8/layout/cycle5"/>
    <dgm:cxn modelId="{69D05B69-3331-4B4C-93DE-B454D0B2BFD9}" type="presOf" srcId="{3848690D-A533-40EA-90A6-9D10D48A0232}" destId="{57CCCAEA-A161-4D82-9AAF-54C63E86E24A}" srcOrd="0" destOrd="0" presId="urn:microsoft.com/office/officeart/2005/8/layout/cycle5"/>
    <dgm:cxn modelId="{65592CF0-39BB-4E1C-BF1C-627658A8C489}" type="presOf" srcId="{6D97EA36-9FBD-4DB7-B82A-A71070D93292}" destId="{6F65D526-8507-432C-B91A-10BE037FC7E6}" srcOrd="0" destOrd="0" presId="urn:microsoft.com/office/officeart/2005/8/layout/cycle5"/>
    <dgm:cxn modelId="{4D0FDCF2-A9F4-4D0D-94FD-D4C1D989EA0C}" type="presOf" srcId="{36DD71D5-3FA1-444E-A7AC-F823EC071D07}" destId="{DD13F4B5-5CE9-4005-933D-80CC35ACD815}" srcOrd="0" destOrd="0" presId="urn:microsoft.com/office/officeart/2005/8/layout/cycle5"/>
    <dgm:cxn modelId="{256B1382-63A3-42C4-8FFE-36AB7E74EECD}" srcId="{290BB3C5-E7EE-4C70-8C14-15CC200E2ED9}" destId="{D706B910-CF0E-4605-840C-94A49D75FAA7}" srcOrd="4" destOrd="0" parTransId="{040AA4FD-5F77-4EE0-94A1-0767B6533ADD}" sibTransId="{2E6DBCCB-3B59-460E-942C-6636A9600AE5}"/>
    <dgm:cxn modelId="{5859C641-04A6-4F1E-AD95-F2207486DEB3}" type="presOf" srcId="{290BB3C5-E7EE-4C70-8C14-15CC200E2ED9}" destId="{EADC1D7B-0590-468C-A663-031A7B7AE176}" srcOrd="0" destOrd="0" presId="urn:microsoft.com/office/officeart/2005/8/layout/cycle5"/>
    <dgm:cxn modelId="{2F6B4463-4322-4E4D-B035-5225913FFA48}" srcId="{290BB3C5-E7EE-4C70-8C14-15CC200E2ED9}" destId="{F1E9A42A-DE77-47EA-8F97-51DD880917FC}" srcOrd="2" destOrd="0" parTransId="{A2F93673-F20A-4912-BF25-D4B38FB11F9F}" sibTransId="{7313E63E-32E1-45F5-8131-7010D4B0A1C7}"/>
    <dgm:cxn modelId="{E2F5573A-E0A4-46DE-965F-2B5767ABE96D}" srcId="{290BB3C5-E7EE-4C70-8C14-15CC200E2ED9}" destId="{7F34702D-2CB4-4114-992E-23448D6D4FEB}" srcOrd="1" destOrd="0" parTransId="{02EC86F9-0683-4E36-936D-2B92CDF1F3AD}" sibTransId="{3D892C59-DDA9-4FBC-8C0C-F534BF0D1A8C}"/>
    <dgm:cxn modelId="{74A9159E-6B18-47F3-9323-B420D610D03D}" srcId="{290BB3C5-E7EE-4C70-8C14-15CC200E2ED9}" destId="{C0DE21D1-F714-44BD-A6A1-5A8BCFCB54BE}" srcOrd="0" destOrd="0" parTransId="{24DFCE91-E531-4E64-9E31-27A56802F86B}" sibTransId="{6D97EA36-9FBD-4DB7-B82A-A71070D93292}"/>
    <dgm:cxn modelId="{903660AC-90E6-458A-9F14-9245D0EC0E67}" type="presOf" srcId="{D706B910-CF0E-4605-840C-94A49D75FAA7}" destId="{6B69CDF9-1155-41E2-B03E-ADACAD250BC1}" srcOrd="0" destOrd="0" presId="urn:microsoft.com/office/officeart/2005/8/layout/cycle5"/>
    <dgm:cxn modelId="{4CECA834-29E0-4D78-BA64-E481C795A698}" type="presOf" srcId="{7F34702D-2CB4-4114-992E-23448D6D4FEB}" destId="{90652B44-0751-4EF4-95F6-97125E00075C}" srcOrd="0" destOrd="0" presId="urn:microsoft.com/office/officeart/2005/8/layout/cycle5"/>
    <dgm:cxn modelId="{8A2E4639-1A61-47E9-B58E-72AEDB07D432}" srcId="{290BB3C5-E7EE-4C70-8C14-15CC200E2ED9}" destId="{3848690D-A533-40EA-90A6-9D10D48A0232}" srcOrd="3" destOrd="0" parTransId="{A3C80123-2F66-4A9A-A7EB-836FE0F34C43}" sibTransId="{36DD71D5-3FA1-444E-A7AC-F823EC071D07}"/>
    <dgm:cxn modelId="{0981216B-1BC3-41CD-B4E8-C14FD6E1C5C1}" type="presOf" srcId="{7313E63E-32E1-45F5-8131-7010D4B0A1C7}" destId="{9295C067-1A86-4A62-B576-2981D73F05FA}" srcOrd="0" destOrd="0" presId="urn:microsoft.com/office/officeart/2005/8/layout/cycle5"/>
    <dgm:cxn modelId="{3E0FD5A8-1E70-4460-811F-65A05E8F7D21}" type="presOf" srcId="{C0DE21D1-F714-44BD-A6A1-5A8BCFCB54BE}" destId="{55692505-FBC6-4113-AB63-3ED847A12EAF}" srcOrd="0" destOrd="0" presId="urn:microsoft.com/office/officeart/2005/8/layout/cycle5"/>
    <dgm:cxn modelId="{3085FE73-0BED-434E-83D0-7253C67374BB}" type="presOf" srcId="{3D892C59-DDA9-4FBC-8C0C-F534BF0D1A8C}" destId="{7EC5B072-3397-4DB7-9C81-762F86B8BCA2}" srcOrd="0" destOrd="0" presId="urn:microsoft.com/office/officeart/2005/8/layout/cycle5"/>
    <dgm:cxn modelId="{15E61A8D-C8DA-4DC3-B5EA-BD0137704EDD}" type="presOf" srcId="{2E6DBCCB-3B59-460E-942C-6636A9600AE5}" destId="{B376A1A1-CAB3-49B3-95F5-43824B0482DC}" srcOrd="0" destOrd="0" presId="urn:microsoft.com/office/officeart/2005/8/layout/cycle5"/>
    <dgm:cxn modelId="{3B9495B2-B2BB-4A40-8143-C57718E47E23}" type="presParOf" srcId="{EADC1D7B-0590-468C-A663-031A7B7AE176}" destId="{55692505-FBC6-4113-AB63-3ED847A12EAF}" srcOrd="0" destOrd="0" presId="urn:microsoft.com/office/officeart/2005/8/layout/cycle5"/>
    <dgm:cxn modelId="{3570D37B-B5FB-4EE1-A970-49CC93747012}" type="presParOf" srcId="{EADC1D7B-0590-468C-A663-031A7B7AE176}" destId="{C83978CA-20C9-4083-A7E5-AB11CB140F1E}" srcOrd="1" destOrd="0" presId="urn:microsoft.com/office/officeart/2005/8/layout/cycle5"/>
    <dgm:cxn modelId="{2811FC71-3FD1-4AB8-AC59-886679856284}" type="presParOf" srcId="{EADC1D7B-0590-468C-A663-031A7B7AE176}" destId="{6F65D526-8507-432C-B91A-10BE037FC7E6}" srcOrd="2" destOrd="0" presId="urn:microsoft.com/office/officeart/2005/8/layout/cycle5"/>
    <dgm:cxn modelId="{B010B1E1-EFF8-4100-9BD7-16AE01BE5803}" type="presParOf" srcId="{EADC1D7B-0590-468C-A663-031A7B7AE176}" destId="{90652B44-0751-4EF4-95F6-97125E00075C}" srcOrd="3" destOrd="0" presId="urn:microsoft.com/office/officeart/2005/8/layout/cycle5"/>
    <dgm:cxn modelId="{FEDBBF34-0B1F-4664-A649-1F234C9186EA}" type="presParOf" srcId="{EADC1D7B-0590-468C-A663-031A7B7AE176}" destId="{1F33A138-5251-4382-9995-F09FB62F25C7}" srcOrd="4" destOrd="0" presId="urn:microsoft.com/office/officeart/2005/8/layout/cycle5"/>
    <dgm:cxn modelId="{93CAC5EE-D52F-42EC-A99A-6400174E2BC9}" type="presParOf" srcId="{EADC1D7B-0590-468C-A663-031A7B7AE176}" destId="{7EC5B072-3397-4DB7-9C81-762F86B8BCA2}" srcOrd="5" destOrd="0" presId="urn:microsoft.com/office/officeart/2005/8/layout/cycle5"/>
    <dgm:cxn modelId="{46EDBB3E-B5F3-4CB0-BA9C-DF00323127A1}" type="presParOf" srcId="{EADC1D7B-0590-468C-A663-031A7B7AE176}" destId="{ABC08CD2-4CBC-4F7B-A007-F2AB435C2872}" srcOrd="6" destOrd="0" presId="urn:microsoft.com/office/officeart/2005/8/layout/cycle5"/>
    <dgm:cxn modelId="{F2D6C244-AA39-44C8-9FAE-68B25D47D605}" type="presParOf" srcId="{EADC1D7B-0590-468C-A663-031A7B7AE176}" destId="{F92FE05B-5539-4522-BA9C-4C7FDB4A5241}" srcOrd="7" destOrd="0" presId="urn:microsoft.com/office/officeart/2005/8/layout/cycle5"/>
    <dgm:cxn modelId="{17AD457C-6505-4352-9F14-19725338E2D1}" type="presParOf" srcId="{EADC1D7B-0590-468C-A663-031A7B7AE176}" destId="{9295C067-1A86-4A62-B576-2981D73F05FA}" srcOrd="8" destOrd="0" presId="urn:microsoft.com/office/officeart/2005/8/layout/cycle5"/>
    <dgm:cxn modelId="{8217D65F-0564-4C77-944E-4907AE867A56}" type="presParOf" srcId="{EADC1D7B-0590-468C-A663-031A7B7AE176}" destId="{57CCCAEA-A161-4D82-9AAF-54C63E86E24A}" srcOrd="9" destOrd="0" presId="urn:microsoft.com/office/officeart/2005/8/layout/cycle5"/>
    <dgm:cxn modelId="{8174ACF7-7EB7-4E39-B1D2-5D392876BB8F}" type="presParOf" srcId="{EADC1D7B-0590-468C-A663-031A7B7AE176}" destId="{5FD4800A-A1BD-49E6-ACA1-A46E2393CB52}" srcOrd="10" destOrd="0" presId="urn:microsoft.com/office/officeart/2005/8/layout/cycle5"/>
    <dgm:cxn modelId="{D394ACF9-ED8F-481C-9224-8A0E43A36560}" type="presParOf" srcId="{EADC1D7B-0590-468C-A663-031A7B7AE176}" destId="{DD13F4B5-5CE9-4005-933D-80CC35ACD815}" srcOrd="11" destOrd="0" presId="urn:microsoft.com/office/officeart/2005/8/layout/cycle5"/>
    <dgm:cxn modelId="{EDA426FA-2000-44E3-AF68-51A2AF232FF2}" type="presParOf" srcId="{EADC1D7B-0590-468C-A663-031A7B7AE176}" destId="{6B69CDF9-1155-41E2-B03E-ADACAD250BC1}" srcOrd="12" destOrd="0" presId="urn:microsoft.com/office/officeart/2005/8/layout/cycle5"/>
    <dgm:cxn modelId="{8A00011A-7F96-4DA3-87F3-B934E42778B9}" type="presParOf" srcId="{EADC1D7B-0590-468C-A663-031A7B7AE176}" destId="{1FE6818E-C4FC-4A3C-AE2B-B62EF2BCB4AF}" srcOrd="13" destOrd="0" presId="urn:microsoft.com/office/officeart/2005/8/layout/cycle5"/>
    <dgm:cxn modelId="{0205912C-3D31-4061-99C0-FEF2853DBC0B}" type="presParOf" srcId="{EADC1D7B-0590-468C-A663-031A7B7AE176}" destId="{B376A1A1-CAB3-49B3-95F5-43824B0482DC}" srcOrd="14" destOrd="0" presId="urn:microsoft.com/office/officeart/2005/8/layout/cycle5"/>
  </dgm:cxnLst>
  <dgm:bg/>
  <dgm:whole/>
</dgm:dataModel>
</file>

<file path=ppt/diagrams/data3.xml><?xml version="1.0" encoding="utf-8"?>
<dgm:dataModel xmlns:dgm="http://schemas.openxmlformats.org/drawingml/2006/diagram" xmlns:a="http://schemas.openxmlformats.org/drawingml/2006/main">
  <dgm:ptLst>
    <dgm:pt modelId="{290BB3C5-E7EE-4C70-8C14-15CC200E2ED9}" type="doc">
      <dgm:prSet loTypeId="urn:microsoft.com/office/officeart/2005/8/layout/cycle5" loCatId="cycle" qsTypeId="urn:microsoft.com/office/officeart/2005/8/quickstyle/simple5" qsCatId="simple" csTypeId="urn:microsoft.com/office/officeart/2005/8/colors/accent4_2" csCatId="accent4" phldr="1"/>
      <dgm:spPr/>
      <dgm:t>
        <a:bodyPr/>
        <a:lstStyle/>
        <a:p>
          <a:endParaRPr lang="fr-FR"/>
        </a:p>
      </dgm:t>
    </dgm:pt>
    <dgm:pt modelId="{C0DE21D1-F714-44BD-A6A1-5A8BCFCB54BE}">
      <dgm:prSet phldrT="[Text]"/>
      <dgm:spPr/>
      <dgm:t>
        <a:bodyPr/>
        <a:lstStyle/>
        <a:p>
          <a:r>
            <a:rPr lang="fr-FR" dirty="0" smtClean="0"/>
            <a:t>1. Définition des besoins</a:t>
          </a:r>
          <a:endParaRPr lang="fr-FR" dirty="0"/>
        </a:p>
      </dgm:t>
    </dgm:pt>
    <dgm:pt modelId="{24DFCE91-E531-4E64-9E31-27A56802F86B}" type="parTrans" cxnId="{74A9159E-6B18-47F3-9323-B420D610D03D}">
      <dgm:prSet/>
      <dgm:spPr/>
      <dgm:t>
        <a:bodyPr/>
        <a:lstStyle/>
        <a:p>
          <a:endParaRPr lang="fr-FR"/>
        </a:p>
      </dgm:t>
    </dgm:pt>
    <dgm:pt modelId="{6D97EA36-9FBD-4DB7-B82A-A71070D93292}" type="sibTrans" cxnId="{74A9159E-6B18-47F3-9323-B420D610D03D}">
      <dgm:prSet/>
      <dgm:spPr/>
      <dgm:t>
        <a:bodyPr/>
        <a:lstStyle/>
        <a:p>
          <a:endParaRPr lang="fr-FR"/>
        </a:p>
      </dgm:t>
    </dgm:pt>
    <dgm:pt modelId="{7F34702D-2CB4-4114-992E-23448D6D4FEB}">
      <dgm:prSet phldrT="[Text]"/>
      <dgm:spPr>
        <a:gradFill rotWithShape="0">
          <a:gsLst>
            <a:gs pos="0">
              <a:srgbClr val="FFF200"/>
            </a:gs>
            <a:gs pos="45000">
              <a:srgbClr val="FF7A00"/>
            </a:gs>
            <a:gs pos="70000">
              <a:srgbClr val="FF0300"/>
            </a:gs>
            <a:gs pos="100000">
              <a:srgbClr val="4D0808"/>
            </a:gs>
          </a:gsLst>
          <a:lin ang="16200000" scaled="0"/>
        </a:gradFill>
      </dgm:spPr>
      <dgm:t>
        <a:bodyPr/>
        <a:lstStyle/>
        <a:p>
          <a:r>
            <a:rPr lang="fr-FR" dirty="0" smtClean="0"/>
            <a:t>2.Développement</a:t>
          </a:r>
          <a:endParaRPr lang="fr-FR" dirty="0"/>
        </a:p>
      </dgm:t>
    </dgm:pt>
    <dgm:pt modelId="{02EC86F9-0683-4E36-936D-2B92CDF1F3AD}" type="parTrans" cxnId="{E2F5573A-E0A4-46DE-965F-2B5767ABE96D}">
      <dgm:prSet/>
      <dgm:spPr/>
      <dgm:t>
        <a:bodyPr/>
        <a:lstStyle/>
        <a:p>
          <a:endParaRPr lang="fr-FR"/>
        </a:p>
      </dgm:t>
    </dgm:pt>
    <dgm:pt modelId="{3D892C59-DDA9-4FBC-8C0C-F534BF0D1A8C}" type="sibTrans" cxnId="{E2F5573A-E0A4-46DE-965F-2B5767ABE96D}">
      <dgm:prSet/>
      <dgm:spPr/>
      <dgm:t>
        <a:bodyPr/>
        <a:lstStyle/>
        <a:p>
          <a:endParaRPr lang="fr-FR"/>
        </a:p>
      </dgm:t>
    </dgm:pt>
    <dgm:pt modelId="{F1E9A42A-DE77-47EA-8F97-51DD880917FC}">
      <dgm:prSet phldrT="[Text]"/>
      <dgm:spPr/>
      <dgm:t>
        <a:bodyPr/>
        <a:lstStyle/>
        <a:p>
          <a:r>
            <a:rPr lang="fr-FR" dirty="0" smtClean="0"/>
            <a:t>3. Tests &amp; intégration</a:t>
          </a:r>
          <a:endParaRPr lang="fr-FR" dirty="0"/>
        </a:p>
      </dgm:t>
    </dgm:pt>
    <dgm:pt modelId="{A2F93673-F20A-4912-BF25-D4B38FB11F9F}" type="parTrans" cxnId="{2F6B4463-4322-4E4D-B035-5225913FFA48}">
      <dgm:prSet/>
      <dgm:spPr/>
      <dgm:t>
        <a:bodyPr/>
        <a:lstStyle/>
        <a:p>
          <a:endParaRPr lang="fr-FR"/>
        </a:p>
      </dgm:t>
    </dgm:pt>
    <dgm:pt modelId="{7313E63E-32E1-45F5-8131-7010D4B0A1C7}" type="sibTrans" cxnId="{2F6B4463-4322-4E4D-B035-5225913FFA48}">
      <dgm:prSet/>
      <dgm:spPr/>
      <dgm:t>
        <a:bodyPr/>
        <a:lstStyle/>
        <a:p>
          <a:endParaRPr lang="fr-FR"/>
        </a:p>
      </dgm:t>
    </dgm:pt>
    <dgm:pt modelId="{3848690D-A533-40EA-90A6-9D10D48A0232}">
      <dgm:prSet phldrT="[Text]"/>
      <dgm:spPr/>
      <dgm:t>
        <a:bodyPr/>
        <a:lstStyle/>
        <a:p>
          <a:r>
            <a:rPr lang="fr-FR" dirty="0" smtClean="0"/>
            <a:t>4. Déploiement</a:t>
          </a:r>
          <a:endParaRPr lang="fr-FR" dirty="0"/>
        </a:p>
      </dgm:t>
    </dgm:pt>
    <dgm:pt modelId="{A3C80123-2F66-4A9A-A7EB-836FE0F34C43}" type="parTrans" cxnId="{8A2E4639-1A61-47E9-B58E-72AEDB07D432}">
      <dgm:prSet/>
      <dgm:spPr/>
      <dgm:t>
        <a:bodyPr/>
        <a:lstStyle/>
        <a:p>
          <a:endParaRPr lang="fr-FR"/>
        </a:p>
      </dgm:t>
    </dgm:pt>
    <dgm:pt modelId="{36DD71D5-3FA1-444E-A7AC-F823EC071D07}" type="sibTrans" cxnId="{8A2E4639-1A61-47E9-B58E-72AEDB07D432}">
      <dgm:prSet/>
      <dgm:spPr/>
      <dgm:t>
        <a:bodyPr/>
        <a:lstStyle/>
        <a:p>
          <a:endParaRPr lang="fr-FR"/>
        </a:p>
      </dgm:t>
    </dgm:pt>
    <dgm:pt modelId="{D706B910-CF0E-4605-840C-94A49D75FAA7}">
      <dgm:prSet phldrT="[Text]"/>
      <dgm:spPr/>
      <dgm:t>
        <a:bodyPr/>
        <a:lstStyle/>
        <a:p>
          <a:r>
            <a:rPr lang="fr-FR" dirty="0" smtClean="0"/>
            <a:t>5. Maintenance &amp; surveillance</a:t>
          </a:r>
          <a:endParaRPr lang="fr-FR" dirty="0"/>
        </a:p>
      </dgm:t>
    </dgm:pt>
    <dgm:pt modelId="{040AA4FD-5F77-4EE0-94A1-0767B6533ADD}" type="parTrans" cxnId="{256B1382-63A3-42C4-8FFE-36AB7E74EECD}">
      <dgm:prSet/>
      <dgm:spPr/>
      <dgm:t>
        <a:bodyPr/>
        <a:lstStyle/>
        <a:p>
          <a:endParaRPr lang="fr-FR"/>
        </a:p>
      </dgm:t>
    </dgm:pt>
    <dgm:pt modelId="{2E6DBCCB-3B59-460E-942C-6636A9600AE5}" type="sibTrans" cxnId="{256B1382-63A3-42C4-8FFE-36AB7E74EECD}">
      <dgm:prSet/>
      <dgm:spPr/>
      <dgm:t>
        <a:bodyPr/>
        <a:lstStyle/>
        <a:p>
          <a:endParaRPr lang="fr-FR"/>
        </a:p>
      </dgm:t>
    </dgm:pt>
    <dgm:pt modelId="{EADC1D7B-0590-468C-A663-031A7B7AE176}" type="pres">
      <dgm:prSet presAssocID="{290BB3C5-E7EE-4C70-8C14-15CC200E2ED9}" presName="cycle" presStyleCnt="0">
        <dgm:presLayoutVars>
          <dgm:dir/>
          <dgm:resizeHandles val="exact"/>
        </dgm:presLayoutVars>
      </dgm:prSet>
      <dgm:spPr/>
      <dgm:t>
        <a:bodyPr/>
        <a:lstStyle/>
        <a:p>
          <a:endParaRPr lang="fr-FR"/>
        </a:p>
      </dgm:t>
    </dgm:pt>
    <dgm:pt modelId="{55692505-FBC6-4113-AB63-3ED847A12EAF}" type="pres">
      <dgm:prSet presAssocID="{C0DE21D1-F714-44BD-A6A1-5A8BCFCB54BE}" presName="node" presStyleLbl="node1" presStyleIdx="0" presStyleCnt="5">
        <dgm:presLayoutVars>
          <dgm:bulletEnabled val="1"/>
        </dgm:presLayoutVars>
      </dgm:prSet>
      <dgm:spPr/>
      <dgm:t>
        <a:bodyPr/>
        <a:lstStyle/>
        <a:p>
          <a:endParaRPr lang="fr-FR"/>
        </a:p>
      </dgm:t>
    </dgm:pt>
    <dgm:pt modelId="{C83978CA-20C9-4083-A7E5-AB11CB140F1E}" type="pres">
      <dgm:prSet presAssocID="{C0DE21D1-F714-44BD-A6A1-5A8BCFCB54BE}" presName="spNode" presStyleCnt="0"/>
      <dgm:spPr/>
      <dgm:t>
        <a:bodyPr/>
        <a:lstStyle/>
        <a:p>
          <a:endParaRPr lang="fr-FR"/>
        </a:p>
      </dgm:t>
    </dgm:pt>
    <dgm:pt modelId="{6F65D526-8507-432C-B91A-10BE037FC7E6}" type="pres">
      <dgm:prSet presAssocID="{6D97EA36-9FBD-4DB7-B82A-A71070D93292}" presName="sibTrans" presStyleLbl="sibTrans1D1" presStyleIdx="0" presStyleCnt="5"/>
      <dgm:spPr/>
      <dgm:t>
        <a:bodyPr/>
        <a:lstStyle/>
        <a:p>
          <a:endParaRPr lang="fr-FR"/>
        </a:p>
      </dgm:t>
    </dgm:pt>
    <dgm:pt modelId="{90652B44-0751-4EF4-95F6-97125E00075C}" type="pres">
      <dgm:prSet presAssocID="{7F34702D-2CB4-4114-992E-23448D6D4FEB}" presName="node" presStyleLbl="node1" presStyleIdx="1" presStyleCnt="5">
        <dgm:presLayoutVars>
          <dgm:bulletEnabled val="1"/>
        </dgm:presLayoutVars>
      </dgm:prSet>
      <dgm:spPr/>
      <dgm:t>
        <a:bodyPr/>
        <a:lstStyle/>
        <a:p>
          <a:endParaRPr lang="fr-FR"/>
        </a:p>
      </dgm:t>
    </dgm:pt>
    <dgm:pt modelId="{1F33A138-5251-4382-9995-F09FB62F25C7}" type="pres">
      <dgm:prSet presAssocID="{7F34702D-2CB4-4114-992E-23448D6D4FEB}" presName="spNode" presStyleCnt="0"/>
      <dgm:spPr/>
      <dgm:t>
        <a:bodyPr/>
        <a:lstStyle/>
        <a:p>
          <a:endParaRPr lang="fr-FR"/>
        </a:p>
      </dgm:t>
    </dgm:pt>
    <dgm:pt modelId="{7EC5B072-3397-4DB7-9C81-762F86B8BCA2}" type="pres">
      <dgm:prSet presAssocID="{3D892C59-DDA9-4FBC-8C0C-F534BF0D1A8C}" presName="sibTrans" presStyleLbl="sibTrans1D1" presStyleIdx="1" presStyleCnt="5"/>
      <dgm:spPr/>
      <dgm:t>
        <a:bodyPr/>
        <a:lstStyle/>
        <a:p>
          <a:endParaRPr lang="fr-FR"/>
        </a:p>
      </dgm:t>
    </dgm:pt>
    <dgm:pt modelId="{ABC08CD2-4CBC-4F7B-A007-F2AB435C2872}" type="pres">
      <dgm:prSet presAssocID="{F1E9A42A-DE77-47EA-8F97-51DD880917FC}" presName="node" presStyleLbl="node1" presStyleIdx="2" presStyleCnt="5">
        <dgm:presLayoutVars>
          <dgm:bulletEnabled val="1"/>
        </dgm:presLayoutVars>
      </dgm:prSet>
      <dgm:spPr/>
      <dgm:t>
        <a:bodyPr/>
        <a:lstStyle/>
        <a:p>
          <a:endParaRPr lang="fr-FR"/>
        </a:p>
      </dgm:t>
    </dgm:pt>
    <dgm:pt modelId="{F92FE05B-5539-4522-BA9C-4C7FDB4A5241}" type="pres">
      <dgm:prSet presAssocID="{F1E9A42A-DE77-47EA-8F97-51DD880917FC}" presName="spNode" presStyleCnt="0"/>
      <dgm:spPr/>
      <dgm:t>
        <a:bodyPr/>
        <a:lstStyle/>
        <a:p>
          <a:endParaRPr lang="fr-FR"/>
        </a:p>
      </dgm:t>
    </dgm:pt>
    <dgm:pt modelId="{9295C067-1A86-4A62-B576-2981D73F05FA}" type="pres">
      <dgm:prSet presAssocID="{7313E63E-32E1-45F5-8131-7010D4B0A1C7}" presName="sibTrans" presStyleLbl="sibTrans1D1" presStyleIdx="2" presStyleCnt="5"/>
      <dgm:spPr/>
      <dgm:t>
        <a:bodyPr/>
        <a:lstStyle/>
        <a:p>
          <a:endParaRPr lang="fr-FR"/>
        </a:p>
      </dgm:t>
    </dgm:pt>
    <dgm:pt modelId="{57CCCAEA-A161-4D82-9AAF-54C63E86E24A}" type="pres">
      <dgm:prSet presAssocID="{3848690D-A533-40EA-90A6-9D10D48A0232}" presName="node" presStyleLbl="node1" presStyleIdx="3" presStyleCnt="5">
        <dgm:presLayoutVars>
          <dgm:bulletEnabled val="1"/>
        </dgm:presLayoutVars>
      </dgm:prSet>
      <dgm:spPr/>
      <dgm:t>
        <a:bodyPr/>
        <a:lstStyle/>
        <a:p>
          <a:endParaRPr lang="fr-FR"/>
        </a:p>
      </dgm:t>
    </dgm:pt>
    <dgm:pt modelId="{5FD4800A-A1BD-49E6-ACA1-A46E2393CB52}" type="pres">
      <dgm:prSet presAssocID="{3848690D-A533-40EA-90A6-9D10D48A0232}" presName="spNode" presStyleCnt="0"/>
      <dgm:spPr/>
      <dgm:t>
        <a:bodyPr/>
        <a:lstStyle/>
        <a:p>
          <a:endParaRPr lang="fr-FR"/>
        </a:p>
      </dgm:t>
    </dgm:pt>
    <dgm:pt modelId="{DD13F4B5-5CE9-4005-933D-80CC35ACD815}" type="pres">
      <dgm:prSet presAssocID="{36DD71D5-3FA1-444E-A7AC-F823EC071D07}" presName="sibTrans" presStyleLbl="sibTrans1D1" presStyleIdx="3" presStyleCnt="5"/>
      <dgm:spPr/>
      <dgm:t>
        <a:bodyPr/>
        <a:lstStyle/>
        <a:p>
          <a:endParaRPr lang="fr-FR"/>
        </a:p>
      </dgm:t>
    </dgm:pt>
    <dgm:pt modelId="{6B69CDF9-1155-41E2-B03E-ADACAD250BC1}" type="pres">
      <dgm:prSet presAssocID="{D706B910-CF0E-4605-840C-94A49D75FAA7}" presName="node" presStyleLbl="node1" presStyleIdx="4" presStyleCnt="5">
        <dgm:presLayoutVars>
          <dgm:bulletEnabled val="1"/>
        </dgm:presLayoutVars>
      </dgm:prSet>
      <dgm:spPr/>
      <dgm:t>
        <a:bodyPr/>
        <a:lstStyle/>
        <a:p>
          <a:endParaRPr lang="fr-FR"/>
        </a:p>
      </dgm:t>
    </dgm:pt>
    <dgm:pt modelId="{1FE6818E-C4FC-4A3C-AE2B-B62EF2BCB4AF}" type="pres">
      <dgm:prSet presAssocID="{D706B910-CF0E-4605-840C-94A49D75FAA7}" presName="spNode" presStyleCnt="0"/>
      <dgm:spPr/>
      <dgm:t>
        <a:bodyPr/>
        <a:lstStyle/>
        <a:p>
          <a:endParaRPr lang="fr-FR"/>
        </a:p>
      </dgm:t>
    </dgm:pt>
    <dgm:pt modelId="{B376A1A1-CAB3-49B3-95F5-43824B0482DC}" type="pres">
      <dgm:prSet presAssocID="{2E6DBCCB-3B59-460E-942C-6636A9600AE5}" presName="sibTrans" presStyleLbl="sibTrans1D1" presStyleIdx="4" presStyleCnt="5"/>
      <dgm:spPr/>
      <dgm:t>
        <a:bodyPr/>
        <a:lstStyle/>
        <a:p>
          <a:endParaRPr lang="fr-FR"/>
        </a:p>
      </dgm:t>
    </dgm:pt>
  </dgm:ptLst>
  <dgm:cxnLst>
    <dgm:cxn modelId="{D981457C-CAE6-4A82-B953-0AAB11B35086}" type="presOf" srcId="{36DD71D5-3FA1-444E-A7AC-F823EC071D07}" destId="{DD13F4B5-5CE9-4005-933D-80CC35ACD815}" srcOrd="0" destOrd="0" presId="urn:microsoft.com/office/officeart/2005/8/layout/cycle5"/>
    <dgm:cxn modelId="{CE3C73DF-C92E-44A3-A1D2-299BCE5C6E72}" type="presOf" srcId="{2E6DBCCB-3B59-460E-942C-6636A9600AE5}" destId="{B376A1A1-CAB3-49B3-95F5-43824B0482DC}" srcOrd="0" destOrd="0" presId="urn:microsoft.com/office/officeart/2005/8/layout/cycle5"/>
    <dgm:cxn modelId="{256B1382-63A3-42C4-8FFE-36AB7E74EECD}" srcId="{290BB3C5-E7EE-4C70-8C14-15CC200E2ED9}" destId="{D706B910-CF0E-4605-840C-94A49D75FAA7}" srcOrd="4" destOrd="0" parTransId="{040AA4FD-5F77-4EE0-94A1-0767B6533ADD}" sibTransId="{2E6DBCCB-3B59-460E-942C-6636A9600AE5}"/>
    <dgm:cxn modelId="{F6B29B35-76C4-4ADE-8C8F-B674A23B3891}" type="presOf" srcId="{D706B910-CF0E-4605-840C-94A49D75FAA7}" destId="{6B69CDF9-1155-41E2-B03E-ADACAD250BC1}" srcOrd="0" destOrd="0" presId="urn:microsoft.com/office/officeart/2005/8/layout/cycle5"/>
    <dgm:cxn modelId="{13D2A8E9-B919-4DF9-9899-F7E561FA0606}" type="presOf" srcId="{3D892C59-DDA9-4FBC-8C0C-F534BF0D1A8C}" destId="{7EC5B072-3397-4DB7-9C81-762F86B8BCA2}" srcOrd="0" destOrd="0" presId="urn:microsoft.com/office/officeart/2005/8/layout/cycle5"/>
    <dgm:cxn modelId="{0FAA7986-5704-4ABC-84C7-1EA38A62C57E}" type="presOf" srcId="{C0DE21D1-F714-44BD-A6A1-5A8BCFCB54BE}" destId="{55692505-FBC6-4113-AB63-3ED847A12EAF}" srcOrd="0" destOrd="0" presId="urn:microsoft.com/office/officeart/2005/8/layout/cycle5"/>
    <dgm:cxn modelId="{2F6B4463-4322-4E4D-B035-5225913FFA48}" srcId="{290BB3C5-E7EE-4C70-8C14-15CC200E2ED9}" destId="{F1E9A42A-DE77-47EA-8F97-51DD880917FC}" srcOrd="2" destOrd="0" parTransId="{A2F93673-F20A-4912-BF25-D4B38FB11F9F}" sibTransId="{7313E63E-32E1-45F5-8131-7010D4B0A1C7}"/>
    <dgm:cxn modelId="{767F22D8-C993-41F5-9E00-C1A2BED30F0F}" type="presOf" srcId="{6D97EA36-9FBD-4DB7-B82A-A71070D93292}" destId="{6F65D526-8507-432C-B91A-10BE037FC7E6}" srcOrd="0" destOrd="0" presId="urn:microsoft.com/office/officeart/2005/8/layout/cycle5"/>
    <dgm:cxn modelId="{E2F5573A-E0A4-46DE-965F-2B5767ABE96D}" srcId="{290BB3C5-E7EE-4C70-8C14-15CC200E2ED9}" destId="{7F34702D-2CB4-4114-992E-23448D6D4FEB}" srcOrd="1" destOrd="0" parTransId="{02EC86F9-0683-4E36-936D-2B92CDF1F3AD}" sibTransId="{3D892C59-DDA9-4FBC-8C0C-F534BF0D1A8C}"/>
    <dgm:cxn modelId="{14A0064D-D675-4BD7-A162-8838A4DFE239}" type="presOf" srcId="{F1E9A42A-DE77-47EA-8F97-51DD880917FC}" destId="{ABC08CD2-4CBC-4F7B-A007-F2AB435C2872}" srcOrd="0" destOrd="0" presId="urn:microsoft.com/office/officeart/2005/8/layout/cycle5"/>
    <dgm:cxn modelId="{9D639EAA-C67D-4178-A33E-86C0F4AED6FE}" type="presOf" srcId="{3848690D-A533-40EA-90A6-9D10D48A0232}" destId="{57CCCAEA-A161-4D82-9AAF-54C63E86E24A}" srcOrd="0" destOrd="0" presId="urn:microsoft.com/office/officeart/2005/8/layout/cycle5"/>
    <dgm:cxn modelId="{74A9159E-6B18-47F3-9323-B420D610D03D}" srcId="{290BB3C5-E7EE-4C70-8C14-15CC200E2ED9}" destId="{C0DE21D1-F714-44BD-A6A1-5A8BCFCB54BE}" srcOrd="0" destOrd="0" parTransId="{24DFCE91-E531-4E64-9E31-27A56802F86B}" sibTransId="{6D97EA36-9FBD-4DB7-B82A-A71070D93292}"/>
    <dgm:cxn modelId="{8A2E4639-1A61-47E9-B58E-72AEDB07D432}" srcId="{290BB3C5-E7EE-4C70-8C14-15CC200E2ED9}" destId="{3848690D-A533-40EA-90A6-9D10D48A0232}" srcOrd="3" destOrd="0" parTransId="{A3C80123-2F66-4A9A-A7EB-836FE0F34C43}" sibTransId="{36DD71D5-3FA1-444E-A7AC-F823EC071D07}"/>
    <dgm:cxn modelId="{38598F72-D7D3-4343-8533-697271CFD117}" type="presOf" srcId="{290BB3C5-E7EE-4C70-8C14-15CC200E2ED9}" destId="{EADC1D7B-0590-468C-A663-031A7B7AE176}" srcOrd="0" destOrd="0" presId="urn:microsoft.com/office/officeart/2005/8/layout/cycle5"/>
    <dgm:cxn modelId="{DC974BB7-0261-4789-90DE-C142F758A3FE}" type="presOf" srcId="{7F34702D-2CB4-4114-992E-23448D6D4FEB}" destId="{90652B44-0751-4EF4-95F6-97125E00075C}" srcOrd="0" destOrd="0" presId="urn:microsoft.com/office/officeart/2005/8/layout/cycle5"/>
    <dgm:cxn modelId="{BF884C5A-7A10-441D-B5E1-8F904EE1DAB0}" type="presOf" srcId="{7313E63E-32E1-45F5-8131-7010D4B0A1C7}" destId="{9295C067-1A86-4A62-B576-2981D73F05FA}" srcOrd="0" destOrd="0" presId="urn:microsoft.com/office/officeart/2005/8/layout/cycle5"/>
    <dgm:cxn modelId="{726BFB96-0C92-435B-8E8C-ACBBF98392F4}" type="presParOf" srcId="{EADC1D7B-0590-468C-A663-031A7B7AE176}" destId="{55692505-FBC6-4113-AB63-3ED847A12EAF}" srcOrd="0" destOrd="0" presId="urn:microsoft.com/office/officeart/2005/8/layout/cycle5"/>
    <dgm:cxn modelId="{47A9FB67-D40D-4F70-B2C0-63EB4FBF6D51}" type="presParOf" srcId="{EADC1D7B-0590-468C-A663-031A7B7AE176}" destId="{C83978CA-20C9-4083-A7E5-AB11CB140F1E}" srcOrd="1" destOrd="0" presId="urn:microsoft.com/office/officeart/2005/8/layout/cycle5"/>
    <dgm:cxn modelId="{4D77884B-962B-4814-81C9-8612779944FC}" type="presParOf" srcId="{EADC1D7B-0590-468C-A663-031A7B7AE176}" destId="{6F65D526-8507-432C-B91A-10BE037FC7E6}" srcOrd="2" destOrd="0" presId="urn:microsoft.com/office/officeart/2005/8/layout/cycle5"/>
    <dgm:cxn modelId="{4983FC77-7A73-495D-845F-878E03D9FD3F}" type="presParOf" srcId="{EADC1D7B-0590-468C-A663-031A7B7AE176}" destId="{90652B44-0751-4EF4-95F6-97125E00075C}" srcOrd="3" destOrd="0" presId="urn:microsoft.com/office/officeart/2005/8/layout/cycle5"/>
    <dgm:cxn modelId="{260E6758-8D5B-4607-AAAA-DF4477D389C5}" type="presParOf" srcId="{EADC1D7B-0590-468C-A663-031A7B7AE176}" destId="{1F33A138-5251-4382-9995-F09FB62F25C7}" srcOrd="4" destOrd="0" presId="urn:microsoft.com/office/officeart/2005/8/layout/cycle5"/>
    <dgm:cxn modelId="{2F821857-A204-4819-93AA-B8C6D2779C8F}" type="presParOf" srcId="{EADC1D7B-0590-468C-A663-031A7B7AE176}" destId="{7EC5B072-3397-4DB7-9C81-762F86B8BCA2}" srcOrd="5" destOrd="0" presId="urn:microsoft.com/office/officeart/2005/8/layout/cycle5"/>
    <dgm:cxn modelId="{F9B3F098-6A38-4A40-9E96-D8085C626656}" type="presParOf" srcId="{EADC1D7B-0590-468C-A663-031A7B7AE176}" destId="{ABC08CD2-4CBC-4F7B-A007-F2AB435C2872}" srcOrd="6" destOrd="0" presId="urn:microsoft.com/office/officeart/2005/8/layout/cycle5"/>
    <dgm:cxn modelId="{2266547F-4DF9-406D-A6B1-A865A48DB020}" type="presParOf" srcId="{EADC1D7B-0590-468C-A663-031A7B7AE176}" destId="{F92FE05B-5539-4522-BA9C-4C7FDB4A5241}" srcOrd="7" destOrd="0" presId="urn:microsoft.com/office/officeart/2005/8/layout/cycle5"/>
    <dgm:cxn modelId="{8A087E4E-0AD5-4B69-A340-EF44643CDF79}" type="presParOf" srcId="{EADC1D7B-0590-468C-A663-031A7B7AE176}" destId="{9295C067-1A86-4A62-B576-2981D73F05FA}" srcOrd="8" destOrd="0" presId="urn:microsoft.com/office/officeart/2005/8/layout/cycle5"/>
    <dgm:cxn modelId="{C0F2BFC2-F368-4044-B763-7E0E223CF173}" type="presParOf" srcId="{EADC1D7B-0590-468C-A663-031A7B7AE176}" destId="{57CCCAEA-A161-4D82-9AAF-54C63E86E24A}" srcOrd="9" destOrd="0" presId="urn:microsoft.com/office/officeart/2005/8/layout/cycle5"/>
    <dgm:cxn modelId="{BBF65624-19BD-40E7-86F7-4981BFDCCB49}" type="presParOf" srcId="{EADC1D7B-0590-468C-A663-031A7B7AE176}" destId="{5FD4800A-A1BD-49E6-ACA1-A46E2393CB52}" srcOrd="10" destOrd="0" presId="urn:microsoft.com/office/officeart/2005/8/layout/cycle5"/>
    <dgm:cxn modelId="{BEB9B0B0-CF2B-4987-A481-C5DF5997FA90}" type="presParOf" srcId="{EADC1D7B-0590-468C-A663-031A7B7AE176}" destId="{DD13F4B5-5CE9-4005-933D-80CC35ACD815}" srcOrd="11" destOrd="0" presId="urn:microsoft.com/office/officeart/2005/8/layout/cycle5"/>
    <dgm:cxn modelId="{CC838842-FCBE-4296-A16F-91FE9B1252BD}" type="presParOf" srcId="{EADC1D7B-0590-468C-A663-031A7B7AE176}" destId="{6B69CDF9-1155-41E2-B03E-ADACAD250BC1}" srcOrd="12" destOrd="0" presId="urn:microsoft.com/office/officeart/2005/8/layout/cycle5"/>
    <dgm:cxn modelId="{B1774BEF-4069-4A6C-A48F-C10BA00A86EC}" type="presParOf" srcId="{EADC1D7B-0590-468C-A663-031A7B7AE176}" destId="{1FE6818E-C4FC-4A3C-AE2B-B62EF2BCB4AF}" srcOrd="13" destOrd="0" presId="urn:microsoft.com/office/officeart/2005/8/layout/cycle5"/>
    <dgm:cxn modelId="{D5666375-C1D9-4AC9-AACE-5280BE971E6C}" type="presParOf" srcId="{EADC1D7B-0590-468C-A663-031A7B7AE176}" destId="{B376A1A1-CAB3-49B3-95F5-43824B0482DC}" srcOrd="14" destOrd="0" presId="urn:microsoft.com/office/officeart/2005/8/layout/cycle5"/>
  </dgm:cxnLst>
  <dgm:bg/>
  <dgm:whole/>
</dgm:dataModel>
</file>

<file path=ppt/diagrams/data4.xml><?xml version="1.0" encoding="utf-8"?>
<dgm:dataModel xmlns:dgm="http://schemas.openxmlformats.org/drawingml/2006/diagram" xmlns:a="http://schemas.openxmlformats.org/drawingml/2006/main">
  <dgm:ptLst>
    <dgm:pt modelId="{97A144DF-0B54-40DA-B61E-0404FCE6DBC2}" type="doc">
      <dgm:prSet loTypeId="urn:microsoft.com/office/officeart/2005/8/layout/hList1" loCatId="list" qsTypeId="urn:microsoft.com/office/officeart/2005/8/quickstyle/simple5" qsCatId="simple" csTypeId="urn:microsoft.com/office/officeart/2005/8/colors/colorful3" csCatId="colorful" phldr="1"/>
      <dgm:spPr/>
      <dgm:t>
        <a:bodyPr/>
        <a:lstStyle/>
        <a:p>
          <a:endParaRPr lang="fr-FR"/>
        </a:p>
      </dgm:t>
    </dgm:pt>
    <dgm:pt modelId="{CFBEC618-F825-4052-90E8-804E20776511}">
      <dgm:prSet phldrT="[Text]"/>
      <dgm:spPr/>
      <dgm:t>
        <a:bodyPr/>
        <a:lstStyle/>
        <a:p>
          <a:r>
            <a:rPr lang="fr-FR" dirty="0" smtClean="0"/>
            <a:t>Station développeur </a:t>
          </a:r>
        </a:p>
        <a:p>
          <a:r>
            <a:rPr lang="fr-FR" dirty="0" smtClean="0"/>
            <a:t>« All inclusive »</a:t>
          </a:r>
          <a:endParaRPr lang="fr-FR" dirty="0"/>
        </a:p>
      </dgm:t>
    </dgm:pt>
    <dgm:pt modelId="{A73395E0-80E8-4F1E-BB42-8C04D0D57439}" type="parTrans" cxnId="{9DEB31A8-4E0D-4403-BFF9-2B062C471CDB}">
      <dgm:prSet/>
      <dgm:spPr/>
      <dgm:t>
        <a:bodyPr/>
        <a:lstStyle/>
        <a:p>
          <a:endParaRPr lang="fr-FR"/>
        </a:p>
      </dgm:t>
    </dgm:pt>
    <dgm:pt modelId="{FB87088C-F92E-4F32-8482-A8EA47CD251D}" type="sibTrans" cxnId="{9DEB31A8-4E0D-4403-BFF9-2B062C471CDB}">
      <dgm:prSet/>
      <dgm:spPr/>
      <dgm:t>
        <a:bodyPr/>
        <a:lstStyle/>
        <a:p>
          <a:endParaRPr lang="fr-FR"/>
        </a:p>
      </dgm:t>
    </dgm:pt>
    <dgm:pt modelId="{286554B5-333B-42F2-A121-7496F29E9176}">
      <dgm:prSet phldrT="[Text]"/>
      <dgm:spPr/>
      <dgm:t>
        <a:bodyPr/>
        <a:lstStyle/>
        <a:p>
          <a:r>
            <a:rPr lang="fr-FR" dirty="0" smtClean="0"/>
            <a:t>Serveur Web local</a:t>
          </a:r>
          <a:endParaRPr lang="fr-FR" dirty="0"/>
        </a:p>
      </dgm:t>
    </dgm:pt>
    <dgm:pt modelId="{2D4D4FA1-4DFD-42E6-912D-ECC9021F624F}" type="parTrans" cxnId="{3095A514-5E4A-4CFE-858F-D48AE390CADD}">
      <dgm:prSet/>
      <dgm:spPr/>
      <dgm:t>
        <a:bodyPr/>
        <a:lstStyle/>
        <a:p>
          <a:endParaRPr lang="fr-FR"/>
        </a:p>
      </dgm:t>
    </dgm:pt>
    <dgm:pt modelId="{91A59F27-85F1-4B8E-9FC8-EA29B2B6264D}" type="sibTrans" cxnId="{3095A514-5E4A-4CFE-858F-D48AE390CADD}">
      <dgm:prSet/>
      <dgm:spPr/>
      <dgm:t>
        <a:bodyPr/>
        <a:lstStyle/>
        <a:p>
          <a:endParaRPr lang="fr-FR"/>
        </a:p>
      </dgm:t>
    </dgm:pt>
    <dgm:pt modelId="{7725A480-401B-4127-9255-1679FF42CA55}">
      <dgm:prSet phldrT="[Text]"/>
      <dgm:spPr/>
      <dgm:t>
        <a:bodyPr/>
        <a:lstStyle/>
        <a:p>
          <a:r>
            <a:rPr lang="fr-FR" dirty="0" smtClean="0"/>
            <a:t>Station développeur + solution de </a:t>
          </a:r>
          <a:r>
            <a:rPr lang="fr-FR" dirty="0" err="1" smtClean="0"/>
            <a:t>virtualisation</a:t>
          </a:r>
          <a:r>
            <a:rPr lang="fr-FR" dirty="0" smtClean="0"/>
            <a:t> locale</a:t>
          </a:r>
          <a:endParaRPr lang="fr-FR" dirty="0"/>
        </a:p>
      </dgm:t>
    </dgm:pt>
    <dgm:pt modelId="{BC3C4417-B360-4993-9C42-6E075822F820}" type="parTrans" cxnId="{6075D38D-9C89-41E5-B508-AEF088D113BB}">
      <dgm:prSet/>
      <dgm:spPr/>
      <dgm:t>
        <a:bodyPr/>
        <a:lstStyle/>
        <a:p>
          <a:endParaRPr lang="fr-FR"/>
        </a:p>
      </dgm:t>
    </dgm:pt>
    <dgm:pt modelId="{2ACA29E7-85A5-4A33-A6E7-70D203A114C7}" type="sibTrans" cxnId="{6075D38D-9C89-41E5-B508-AEF088D113BB}">
      <dgm:prSet/>
      <dgm:spPr/>
      <dgm:t>
        <a:bodyPr/>
        <a:lstStyle/>
        <a:p>
          <a:endParaRPr lang="fr-FR"/>
        </a:p>
      </dgm:t>
    </dgm:pt>
    <dgm:pt modelId="{10C8884B-0C08-4E89-9717-31D8DF1D687E}">
      <dgm:prSet phldrT="[Text]"/>
      <dgm:spPr/>
      <dgm:t>
        <a:bodyPr/>
        <a:lstStyle/>
        <a:p>
          <a:r>
            <a:rPr lang="fr-FR" dirty="0" smtClean="0"/>
            <a:t>Outils de développement</a:t>
          </a:r>
          <a:endParaRPr lang="fr-FR" dirty="0"/>
        </a:p>
      </dgm:t>
    </dgm:pt>
    <dgm:pt modelId="{BBC9000F-F60A-422D-9532-9F39999E8245}" type="parTrans" cxnId="{3B3AE8CB-F494-41E7-BD5F-268E04C9A69E}">
      <dgm:prSet/>
      <dgm:spPr/>
      <dgm:t>
        <a:bodyPr/>
        <a:lstStyle/>
        <a:p>
          <a:endParaRPr lang="fr-FR"/>
        </a:p>
      </dgm:t>
    </dgm:pt>
    <dgm:pt modelId="{155B7377-1B9A-4EB2-AE45-579E7CF29581}" type="sibTrans" cxnId="{3B3AE8CB-F494-41E7-BD5F-268E04C9A69E}">
      <dgm:prSet/>
      <dgm:spPr/>
      <dgm:t>
        <a:bodyPr/>
        <a:lstStyle/>
        <a:p>
          <a:endParaRPr lang="fr-FR"/>
        </a:p>
      </dgm:t>
    </dgm:pt>
    <dgm:pt modelId="{FA54B09F-051C-45CB-A211-D6A1980DB6EE}">
      <dgm:prSet phldrT="[Text]"/>
      <dgm:spPr/>
      <dgm:t>
        <a:bodyPr/>
        <a:lstStyle/>
        <a:p>
          <a:r>
            <a:rPr lang="fr-FR" dirty="0" smtClean="0"/>
            <a:t>Machines virtuelles (Web, SGBD) exécutées localement</a:t>
          </a:r>
          <a:endParaRPr lang="fr-FR" dirty="0"/>
        </a:p>
      </dgm:t>
    </dgm:pt>
    <dgm:pt modelId="{0B6C0008-C750-474C-95D4-6F6A98FC5AE5}" type="parTrans" cxnId="{E4532B20-C7D4-4193-8BE2-470B0C01DEF2}">
      <dgm:prSet/>
      <dgm:spPr/>
      <dgm:t>
        <a:bodyPr/>
        <a:lstStyle/>
        <a:p>
          <a:endParaRPr lang="fr-FR"/>
        </a:p>
      </dgm:t>
    </dgm:pt>
    <dgm:pt modelId="{ECAAF74A-686B-4FA9-8B33-069682649BA1}" type="sibTrans" cxnId="{E4532B20-C7D4-4193-8BE2-470B0C01DEF2}">
      <dgm:prSet/>
      <dgm:spPr/>
      <dgm:t>
        <a:bodyPr/>
        <a:lstStyle/>
        <a:p>
          <a:endParaRPr lang="fr-FR"/>
        </a:p>
      </dgm:t>
    </dgm:pt>
    <dgm:pt modelId="{2902D27F-A473-4584-90B7-AB97086B8057}">
      <dgm:prSet phldrT="[Text]"/>
      <dgm:spPr/>
      <dgm:t>
        <a:bodyPr/>
        <a:lstStyle/>
        <a:p>
          <a:r>
            <a:rPr lang="fr-FR" dirty="0" smtClean="0"/>
            <a:t>Station développeur + solution de </a:t>
          </a:r>
          <a:r>
            <a:rPr lang="fr-FR" dirty="0" err="1" smtClean="0"/>
            <a:t>virtualisation</a:t>
          </a:r>
          <a:r>
            <a:rPr lang="fr-FR" dirty="0" smtClean="0"/>
            <a:t> serveur</a:t>
          </a:r>
          <a:endParaRPr lang="fr-FR" dirty="0"/>
        </a:p>
      </dgm:t>
    </dgm:pt>
    <dgm:pt modelId="{3CE3FEE8-77AE-4582-AE4A-D85A326103C6}" type="parTrans" cxnId="{E7C1BEAA-3F33-41BD-B17F-2B95E8438461}">
      <dgm:prSet/>
      <dgm:spPr/>
      <dgm:t>
        <a:bodyPr/>
        <a:lstStyle/>
        <a:p>
          <a:endParaRPr lang="fr-FR"/>
        </a:p>
      </dgm:t>
    </dgm:pt>
    <dgm:pt modelId="{61E71C95-C6EE-4EFF-A59A-A0881C95E60B}" type="sibTrans" cxnId="{E7C1BEAA-3F33-41BD-B17F-2B95E8438461}">
      <dgm:prSet/>
      <dgm:spPr/>
      <dgm:t>
        <a:bodyPr/>
        <a:lstStyle/>
        <a:p>
          <a:endParaRPr lang="fr-FR"/>
        </a:p>
      </dgm:t>
    </dgm:pt>
    <dgm:pt modelId="{3A09134E-86ED-4FE2-90EF-8C9C1CD7B915}">
      <dgm:prSet phldrT="[Text]"/>
      <dgm:spPr/>
      <dgm:t>
        <a:bodyPr/>
        <a:lstStyle/>
        <a:p>
          <a:r>
            <a:rPr lang="fr-FR" dirty="0" smtClean="0"/>
            <a:t>Outils de développement</a:t>
          </a:r>
          <a:endParaRPr lang="fr-FR" dirty="0"/>
        </a:p>
      </dgm:t>
    </dgm:pt>
    <dgm:pt modelId="{EF5798E6-5695-4976-852F-3F3DE84624FB}" type="parTrans" cxnId="{DD2832E4-26CC-4637-9675-6E8BB0DF7FFA}">
      <dgm:prSet/>
      <dgm:spPr/>
      <dgm:t>
        <a:bodyPr/>
        <a:lstStyle/>
        <a:p>
          <a:endParaRPr lang="fr-FR"/>
        </a:p>
      </dgm:t>
    </dgm:pt>
    <dgm:pt modelId="{861BE73B-3BB1-4E69-B57B-09DF74355C3B}" type="sibTrans" cxnId="{DD2832E4-26CC-4637-9675-6E8BB0DF7FFA}">
      <dgm:prSet/>
      <dgm:spPr/>
      <dgm:t>
        <a:bodyPr/>
        <a:lstStyle/>
        <a:p>
          <a:endParaRPr lang="fr-FR"/>
        </a:p>
      </dgm:t>
    </dgm:pt>
    <dgm:pt modelId="{ED37C7AD-E4A7-42C7-AFE5-B70C7DA78465}">
      <dgm:prSet phldrT="[Text]"/>
      <dgm:spPr/>
      <dgm:t>
        <a:bodyPr/>
        <a:lstStyle/>
        <a:p>
          <a:r>
            <a:rPr lang="fr-FR" dirty="0" smtClean="0"/>
            <a:t>Machines virtuelles exécutées sur un (des) serveur(s) et accessibles via le réseau local</a:t>
          </a:r>
          <a:endParaRPr lang="fr-FR" dirty="0"/>
        </a:p>
      </dgm:t>
    </dgm:pt>
    <dgm:pt modelId="{DD0AD608-490F-4AE9-B7BA-635B3995A5C5}" type="parTrans" cxnId="{B455E577-E022-4DB6-917A-A633F2A296DC}">
      <dgm:prSet/>
      <dgm:spPr/>
      <dgm:t>
        <a:bodyPr/>
        <a:lstStyle/>
        <a:p>
          <a:endParaRPr lang="fr-FR"/>
        </a:p>
      </dgm:t>
    </dgm:pt>
    <dgm:pt modelId="{15D93265-03F0-4180-A995-E94D782E0A42}" type="sibTrans" cxnId="{B455E577-E022-4DB6-917A-A633F2A296DC}">
      <dgm:prSet/>
      <dgm:spPr/>
      <dgm:t>
        <a:bodyPr/>
        <a:lstStyle/>
        <a:p>
          <a:endParaRPr lang="fr-FR"/>
        </a:p>
      </dgm:t>
    </dgm:pt>
    <dgm:pt modelId="{60806983-A479-4FD0-8BA6-42476A1088D3}">
      <dgm:prSet phldrT="[Text]"/>
      <dgm:spPr/>
      <dgm:t>
        <a:bodyPr/>
        <a:lstStyle/>
        <a:p>
          <a:r>
            <a:rPr lang="fr-FR" dirty="0" smtClean="0"/>
            <a:t>Base de données locale</a:t>
          </a:r>
          <a:endParaRPr lang="fr-FR" dirty="0"/>
        </a:p>
      </dgm:t>
    </dgm:pt>
    <dgm:pt modelId="{3ED19CB5-56E7-473E-94EB-3B60BB409F3E}" type="parTrans" cxnId="{1F43027E-A91D-42D3-9E65-E05160BF1448}">
      <dgm:prSet/>
      <dgm:spPr/>
      <dgm:t>
        <a:bodyPr/>
        <a:lstStyle/>
        <a:p>
          <a:endParaRPr lang="fr-FR"/>
        </a:p>
      </dgm:t>
    </dgm:pt>
    <dgm:pt modelId="{32EDDE72-8684-4D0D-8FE8-EBF436BCAE83}" type="sibTrans" cxnId="{1F43027E-A91D-42D3-9E65-E05160BF1448}">
      <dgm:prSet/>
      <dgm:spPr/>
      <dgm:t>
        <a:bodyPr/>
        <a:lstStyle/>
        <a:p>
          <a:endParaRPr lang="fr-FR"/>
        </a:p>
      </dgm:t>
    </dgm:pt>
    <dgm:pt modelId="{DED15387-885E-4E3A-BC37-7747A75AF17A}">
      <dgm:prSet phldrT="[Text]"/>
      <dgm:spPr/>
      <dgm:t>
        <a:bodyPr/>
        <a:lstStyle/>
        <a:p>
          <a:r>
            <a:rPr lang="fr-FR" dirty="0" smtClean="0"/>
            <a:t>Outils de développement</a:t>
          </a:r>
          <a:endParaRPr lang="fr-FR" dirty="0"/>
        </a:p>
      </dgm:t>
    </dgm:pt>
    <dgm:pt modelId="{5D3A14E4-F37D-4CE5-B521-B31C0D90DD22}" type="parTrans" cxnId="{7CF67B16-E528-4D0F-88BC-F492EE8B46A6}">
      <dgm:prSet/>
      <dgm:spPr/>
      <dgm:t>
        <a:bodyPr/>
        <a:lstStyle/>
        <a:p>
          <a:endParaRPr lang="fr-FR"/>
        </a:p>
      </dgm:t>
    </dgm:pt>
    <dgm:pt modelId="{93C0BEAD-3246-4553-BB1B-48E4888C0F36}" type="sibTrans" cxnId="{7CF67B16-E528-4D0F-88BC-F492EE8B46A6}">
      <dgm:prSet/>
      <dgm:spPr/>
      <dgm:t>
        <a:bodyPr/>
        <a:lstStyle/>
        <a:p>
          <a:endParaRPr lang="fr-FR"/>
        </a:p>
      </dgm:t>
    </dgm:pt>
    <dgm:pt modelId="{6BBB21F9-56D3-4EE2-805C-1E56FB75DFBC}" type="pres">
      <dgm:prSet presAssocID="{97A144DF-0B54-40DA-B61E-0404FCE6DBC2}" presName="Name0" presStyleCnt="0">
        <dgm:presLayoutVars>
          <dgm:dir/>
          <dgm:animLvl val="lvl"/>
          <dgm:resizeHandles val="exact"/>
        </dgm:presLayoutVars>
      </dgm:prSet>
      <dgm:spPr/>
      <dgm:t>
        <a:bodyPr/>
        <a:lstStyle/>
        <a:p>
          <a:endParaRPr lang="fr-FR"/>
        </a:p>
      </dgm:t>
    </dgm:pt>
    <dgm:pt modelId="{AA4F1823-F9DA-42EE-9264-F1C10FBE2C4D}" type="pres">
      <dgm:prSet presAssocID="{CFBEC618-F825-4052-90E8-804E20776511}" presName="composite" presStyleCnt="0"/>
      <dgm:spPr/>
    </dgm:pt>
    <dgm:pt modelId="{34AE3888-3439-49DE-988B-0B7C369A09A4}" type="pres">
      <dgm:prSet presAssocID="{CFBEC618-F825-4052-90E8-804E20776511}" presName="parTx" presStyleLbl="alignNode1" presStyleIdx="0" presStyleCnt="3">
        <dgm:presLayoutVars>
          <dgm:chMax val="0"/>
          <dgm:chPref val="0"/>
          <dgm:bulletEnabled val="1"/>
        </dgm:presLayoutVars>
      </dgm:prSet>
      <dgm:spPr/>
      <dgm:t>
        <a:bodyPr/>
        <a:lstStyle/>
        <a:p>
          <a:endParaRPr lang="fr-FR"/>
        </a:p>
      </dgm:t>
    </dgm:pt>
    <dgm:pt modelId="{0CB2B224-9C14-4B43-82E7-D9860C313385}" type="pres">
      <dgm:prSet presAssocID="{CFBEC618-F825-4052-90E8-804E20776511}" presName="desTx" presStyleLbl="alignAccFollowNode1" presStyleIdx="0" presStyleCnt="3">
        <dgm:presLayoutVars>
          <dgm:bulletEnabled val="1"/>
        </dgm:presLayoutVars>
      </dgm:prSet>
      <dgm:spPr/>
      <dgm:t>
        <a:bodyPr/>
        <a:lstStyle/>
        <a:p>
          <a:endParaRPr lang="fr-FR"/>
        </a:p>
      </dgm:t>
    </dgm:pt>
    <dgm:pt modelId="{370E24E2-298F-433B-9378-5625E3AC4116}" type="pres">
      <dgm:prSet presAssocID="{FB87088C-F92E-4F32-8482-A8EA47CD251D}" presName="space" presStyleCnt="0"/>
      <dgm:spPr/>
    </dgm:pt>
    <dgm:pt modelId="{E8E53863-D77D-474C-BE3F-6B5745377D4F}" type="pres">
      <dgm:prSet presAssocID="{7725A480-401B-4127-9255-1679FF42CA55}" presName="composite" presStyleCnt="0"/>
      <dgm:spPr/>
    </dgm:pt>
    <dgm:pt modelId="{646DDC22-FDD5-4818-9BDD-80B31C9EB4B3}" type="pres">
      <dgm:prSet presAssocID="{7725A480-401B-4127-9255-1679FF42CA55}" presName="parTx" presStyleLbl="alignNode1" presStyleIdx="1" presStyleCnt="3">
        <dgm:presLayoutVars>
          <dgm:chMax val="0"/>
          <dgm:chPref val="0"/>
          <dgm:bulletEnabled val="1"/>
        </dgm:presLayoutVars>
      </dgm:prSet>
      <dgm:spPr/>
      <dgm:t>
        <a:bodyPr/>
        <a:lstStyle/>
        <a:p>
          <a:endParaRPr lang="fr-FR"/>
        </a:p>
      </dgm:t>
    </dgm:pt>
    <dgm:pt modelId="{12BE7B88-B549-465A-86A7-1AEB31D85D09}" type="pres">
      <dgm:prSet presAssocID="{7725A480-401B-4127-9255-1679FF42CA55}" presName="desTx" presStyleLbl="alignAccFollowNode1" presStyleIdx="1" presStyleCnt="3">
        <dgm:presLayoutVars>
          <dgm:bulletEnabled val="1"/>
        </dgm:presLayoutVars>
      </dgm:prSet>
      <dgm:spPr/>
      <dgm:t>
        <a:bodyPr/>
        <a:lstStyle/>
        <a:p>
          <a:endParaRPr lang="fr-FR"/>
        </a:p>
      </dgm:t>
    </dgm:pt>
    <dgm:pt modelId="{D800E047-B3A0-4285-841E-31B72A767219}" type="pres">
      <dgm:prSet presAssocID="{2ACA29E7-85A5-4A33-A6E7-70D203A114C7}" presName="space" presStyleCnt="0"/>
      <dgm:spPr/>
    </dgm:pt>
    <dgm:pt modelId="{46E9E0CA-23A8-46FA-A69B-140434FBDF05}" type="pres">
      <dgm:prSet presAssocID="{2902D27F-A473-4584-90B7-AB97086B8057}" presName="composite" presStyleCnt="0"/>
      <dgm:spPr/>
    </dgm:pt>
    <dgm:pt modelId="{4A5DA83B-74F5-4C86-80E8-97EF043EC446}" type="pres">
      <dgm:prSet presAssocID="{2902D27F-A473-4584-90B7-AB97086B8057}" presName="parTx" presStyleLbl="alignNode1" presStyleIdx="2" presStyleCnt="3">
        <dgm:presLayoutVars>
          <dgm:chMax val="0"/>
          <dgm:chPref val="0"/>
          <dgm:bulletEnabled val="1"/>
        </dgm:presLayoutVars>
      </dgm:prSet>
      <dgm:spPr/>
      <dgm:t>
        <a:bodyPr/>
        <a:lstStyle/>
        <a:p>
          <a:endParaRPr lang="fr-FR"/>
        </a:p>
      </dgm:t>
    </dgm:pt>
    <dgm:pt modelId="{F2C53235-5BDE-4DA2-87E6-3438227EACF9}" type="pres">
      <dgm:prSet presAssocID="{2902D27F-A473-4584-90B7-AB97086B8057}" presName="desTx" presStyleLbl="alignAccFollowNode1" presStyleIdx="2" presStyleCnt="3">
        <dgm:presLayoutVars>
          <dgm:bulletEnabled val="1"/>
        </dgm:presLayoutVars>
      </dgm:prSet>
      <dgm:spPr/>
      <dgm:t>
        <a:bodyPr/>
        <a:lstStyle/>
        <a:p>
          <a:endParaRPr lang="fr-FR"/>
        </a:p>
      </dgm:t>
    </dgm:pt>
  </dgm:ptLst>
  <dgm:cxnLst>
    <dgm:cxn modelId="{5B037543-4BCE-4E9D-9B60-FC28BAC7C39B}" type="presOf" srcId="{60806983-A479-4FD0-8BA6-42476A1088D3}" destId="{0CB2B224-9C14-4B43-82E7-D9860C313385}" srcOrd="0" destOrd="2" presId="urn:microsoft.com/office/officeart/2005/8/layout/hList1"/>
    <dgm:cxn modelId="{2411FCF7-EEBB-43F6-9201-EAEA176D43DC}" type="presOf" srcId="{2902D27F-A473-4584-90B7-AB97086B8057}" destId="{4A5DA83B-74F5-4C86-80E8-97EF043EC446}" srcOrd="0" destOrd="0" presId="urn:microsoft.com/office/officeart/2005/8/layout/hList1"/>
    <dgm:cxn modelId="{3B3AE8CB-F494-41E7-BD5F-268E04C9A69E}" srcId="{7725A480-401B-4127-9255-1679FF42CA55}" destId="{10C8884B-0C08-4E89-9717-31D8DF1D687E}" srcOrd="0" destOrd="0" parTransId="{BBC9000F-F60A-422D-9532-9F39999E8245}" sibTransId="{155B7377-1B9A-4EB2-AE45-579E7CF29581}"/>
    <dgm:cxn modelId="{E63D66E7-CB19-4638-9F58-9C3EEDD302E9}" type="presOf" srcId="{286554B5-333B-42F2-A121-7496F29E9176}" destId="{0CB2B224-9C14-4B43-82E7-D9860C313385}" srcOrd="0" destOrd="1" presId="urn:microsoft.com/office/officeart/2005/8/layout/hList1"/>
    <dgm:cxn modelId="{1F43027E-A91D-42D3-9E65-E05160BF1448}" srcId="{CFBEC618-F825-4052-90E8-804E20776511}" destId="{60806983-A479-4FD0-8BA6-42476A1088D3}" srcOrd="2" destOrd="0" parTransId="{3ED19CB5-56E7-473E-94EB-3B60BB409F3E}" sibTransId="{32EDDE72-8684-4D0D-8FE8-EBF436BCAE83}"/>
    <dgm:cxn modelId="{F7795AC3-5039-4164-84AA-BDD741CC182C}" type="presOf" srcId="{DED15387-885E-4E3A-BC37-7747A75AF17A}" destId="{0CB2B224-9C14-4B43-82E7-D9860C313385}" srcOrd="0" destOrd="0" presId="urn:microsoft.com/office/officeart/2005/8/layout/hList1"/>
    <dgm:cxn modelId="{2C98A4B2-D5DE-4168-A446-1CFF77AEC968}" type="presOf" srcId="{97A144DF-0B54-40DA-B61E-0404FCE6DBC2}" destId="{6BBB21F9-56D3-4EE2-805C-1E56FB75DFBC}" srcOrd="0" destOrd="0" presId="urn:microsoft.com/office/officeart/2005/8/layout/hList1"/>
    <dgm:cxn modelId="{4CED5173-AA62-429D-B036-7602E03CD1A7}" type="presOf" srcId="{3A09134E-86ED-4FE2-90EF-8C9C1CD7B915}" destId="{F2C53235-5BDE-4DA2-87E6-3438227EACF9}" srcOrd="0" destOrd="0" presId="urn:microsoft.com/office/officeart/2005/8/layout/hList1"/>
    <dgm:cxn modelId="{B455E577-E022-4DB6-917A-A633F2A296DC}" srcId="{2902D27F-A473-4584-90B7-AB97086B8057}" destId="{ED37C7AD-E4A7-42C7-AFE5-B70C7DA78465}" srcOrd="1" destOrd="0" parTransId="{DD0AD608-490F-4AE9-B7BA-635B3995A5C5}" sibTransId="{15D93265-03F0-4180-A995-E94D782E0A42}"/>
    <dgm:cxn modelId="{E7C1BEAA-3F33-41BD-B17F-2B95E8438461}" srcId="{97A144DF-0B54-40DA-B61E-0404FCE6DBC2}" destId="{2902D27F-A473-4584-90B7-AB97086B8057}" srcOrd="2" destOrd="0" parTransId="{3CE3FEE8-77AE-4582-AE4A-D85A326103C6}" sibTransId="{61E71C95-C6EE-4EFF-A59A-A0881C95E60B}"/>
    <dgm:cxn modelId="{9DEB31A8-4E0D-4403-BFF9-2B062C471CDB}" srcId="{97A144DF-0B54-40DA-B61E-0404FCE6DBC2}" destId="{CFBEC618-F825-4052-90E8-804E20776511}" srcOrd="0" destOrd="0" parTransId="{A73395E0-80E8-4F1E-BB42-8C04D0D57439}" sibTransId="{FB87088C-F92E-4F32-8482-A8EA47CD251D}"/>
    <dgm:cxn modelId="{7A4A5308-824F-49B6-8286-26859F7DBE69}" type="presOf" srcId="{ED37C7AD-E4A7-42C7-AFE5-B70C7DA78465}" destId="{F2C53235-5BDE-4DA2-87E6-3438227EACF9}" srcOrd="0" destOrd="1" presId="urn:microsoft.com/office/officeart/2005/8/layout/hList1"/>
    <dgm:cxn modelId="{DD2832E4-26CC-4637-9675-6E8BB0DF7FFA}" srcId="{2902D27F-A473-4584-90B7-AB97086B8057}" destId="{3A09134E-86ED-4FE2-90EF-8C9C1CD7B915}" srcOrd="0" destOrd="0" parTransId="{EF5798E6-5695-4976-852F-3F3DE84624FB}" sibTransId="{861BE73B-3BB1-4E69-B57B-09DF74355C3B}"/>
    <dgm:cxn modelId="{751F210C-FA04-4093-BA2D-84E9F1095361}" type="presOf" srcId="{FA54B09F-051C-45CB-A211-D6A1980DB6EE}" destId="{12BE7B88-B549-465A-86A7-1AEB31D85D09}" srcOrd="0" destOrd="1" presId="urn:microsoft.com/office/officeart/2005/8/layout/hList1"/>
    <dgm:cxn modelId="{66F92283-7124-4BF1-868E-2C1647B51400}" type="presOf" srcId="{CFBEC618-F825-4052-90E8-804E20776511}" destId="{34AE3888-3439-49DE-988B-0B7C369A09A4}" srcOrd="0" destOrd="0" presId="urn:microsoft.com/office/officeart/2005/8/layout/hList1"/>
    <dgm:cxn modelId="{9E972BFF-45B7-41D9-A8B4-CB6CF7B80A39}" type="presOf" srcId="{10C8884B-0C08-4E89-9717-31D8DF1D687E}" destId="{12BE7B88-B549-465A-86A7-1AEB31D85D09}" srcOrd="0" destOrd="0" presId="urn:microsoft.com/office/officeart/2005/8/layout/hList1"/>
    <dgm:cxn modelId="{E4532B20-C7D4-4193-8BE2-470B0C01DEF2}" srcId="{7725A480-401B-4127-9255-1679FF42CA55}" destId="{FA54B09F-051C-45CB-A211-D6A1980DB6EE}" srcOrd="1" destOrd="0" parTransId="{0B6C0008-C750-474C-95D4-6F6A98FC5AE5}" sibTransId="{ECAAF74A-686B-4FA9-8B33-069682649BA1}"/>
    <dgm:cxn modelId="{6075D38D-9C89-41E5-B508-AEF088D113BB}" srcId="{97A144DF-0B54-40DA-B61E-0404FCE6DBC2}" destId="{7725A480-401B-4127-9255-1679FF42CA55}" srcOrd="1" destOrd="0" parTransId="{BC3C4417-B360-4993-9C42-6E075822F820}" sibTransId="{2ACA29E7-85A5-4A33-A6E7-70D203A114C7}"/>
    <dgm:cxn modelId="{FA31AA35-D60E-4528-B00B-EC338FCF7538}" type="presOf" srcId="{7725A480-401B-4127-9255-1679FF42CA55}" destId="{646DDC22-FDD5-4818-9BDD-80B31C9EB4B3}" srcOrd="0" destOrd="0" presId="urn:microsoft.com/office/officeart/2005/8/layout/hList1"/>
    <dgm:cxn modelId="{3095A514-5E4A-4CFE-858F-D48AE390CADD}" srcId="{CFBEC618-F825-4052-90E8-804E20776511}" destId="{286554B5-333B-42F2-A121-7496F29E9176}" srcOrd="1" destOrd="0" parTransId="{2D4D4FA1-4DFD-42E6-912D-ECC9021F624F}" sibTransId="{91A59F27-85F1-4B8E-9FC8-EA29B2B6264D}"/>
    <dgm:cxn modelId="{7CF67B16-E528-4D0F-88BC-F492EE8B46A6}" srcId="{CFBEC618-F825-4052-90E8-804E20776511}" destId="{DED15387-885E-4E3A-BC37-7747A75AF17A}" srcOrd="0" destOrd="0" parTransId="{5D3A14E4-F37D-4CE5-B521-B31C0D90DD22}" sibTransId="{93C0BEAD-3246-4553-BB1B-48E4888C0F36}"/>
    <dgm:cxn modelId="{30D98ED5-9910-45C4-A77A-8E56AD8DDDA6}" type="presParOf" srcId="{6BBB21F9-56D3-4EE2-805C-1E56FB75DFBC}" destId="{AA4F1823-F9DA-42EE-9264-F1C10FBE2C4D}" srcOrd="0" destOrd="0" presId="urn:microsoft.com/office/officeart/2005/8/layout/hList1"/>
    <dgm:cxn modelId="{65DE0CFE-272E-42A9-99B1-1A523B237174}" type="presParOf" srcId="{AA4F1823-F9DA-42EE-9264-F1C10FBE2C4D}" destId="{34AE3888-3439-49DE-988B-0B7C369A09A4}" srcOrd="0" destOrd="0" presId="urn:microsoft.com/office/officeart/2005/8/layout/hList1"/>
    <dgm:cxn modelId="{A21E90A0-23CA-4102-9428-269860766E68}" type="presParOf" srcId="{AA4F1823-F9DA-42EE-9264-F1C10FBE2C4D}" destId="{0CB2B224-9C14-4B43-82E7-D9860C313385}" srcOrd="1" destOrd="0" presId="urn:microsoft.com/office/officeart/2005/8/layout/hList1"/>
    <dgm:cxn modelId="{981EF8A7-438F-4D0A-B65E-66DC74F9B1DC}" type="presParOf" srcId="{6BBB21F9-56D3-4EE2-805C-1E56FB75DFBC}" destId="{370E24E2-298F-433B-9378-5625E3AC4116}" srcOrd="1" destOrd="0" presId="urn:microsoft.com/office/officeart/2005/8/layout/hList1"/>
    <dgm:cxn modelId="{FBE127A6-297B-4A6C-8E01-0C8F38D84D17}" type="presParOf" srcId="{6BBB21F9-56D3-4EE2-805C-1E56FB75DFBC}" destId="{E8E53863-D77D-474C-BE3F-6B5745377D4F}" srcOrd="2" destOrd="0" presId="urn:microsoft.com/office/officeart/2005/8/layout/hList1"/>
    <dgm:cxn modelId="{0BF39458-5EEA-497B-ABC8-B786BA929B79}" type="presParOf" srcId="{E8E53863-D77D-474C-BE3F-6B5745377D4F}" destId="{646DDC22-FDD5-4818-9BDD-80B31C9EB4B3}" srcOrd="0" destOrd="0" presId="urn:microsoft.com/office/officeart/2005/8/layout/hList1"/>
    <dgm:cxn modelId="{5CF52E52-4A2B-415A-9C13-398FAE4DA60F}" type="presParOf" srcId="{E8E53863-D77D-474C-BE3F-6B5745377D4F}" destId="{12BE7B88-B549-465A-86A7-1AEB31D85D09}" srcOrd="1" destOrd="0" presId="urn:microsoft.com/office/officeart/2005/8/layout/hList1"/>
    <dgm:cxn modelId="{6B9EB462-3D22-415D-B4C9-F5A4CE9CC734}" type="presParOf" srcId="{6BBB21F9-56D3-4EE2-805C-1E56FB75DFBC}" destId="{D800E047-B3A0-4285-841E-31B72A767219}" srcOrd="3" destOrd="0" presId="urn:microsoft.com/office/officeart/2005/8/layout/hList1"/>
    <dgm:cxn modelId="{451CA1D2-C0C5-44FF-A1CA-8B6BA30AC4AE}" type="presParOf" srcId="{6BBB21F9-56D3-4EE2-805C-1E56FB75DFBC}" destId="{46E9E0CA-23A8-46FA-A69B-140434FBDF05}" srcOrd="4" destOrd="0" presId="urn:microsoft.com/office/officeart/2005/8/layout/hList1"/>
    <dgm:cxn modelId="{36FA6890-515B-40E8-954D-95A376BD2CAB}" type="presParOf" srcId="{46E9E0CA-23A8-46FA-A69B-140434FBDF05}" destId="{4A5DA83B-74F5-4C86-80E8-97EF043EC446}" srcOrd="0" destOrd="0" presId="urn:microsoft.com/office/officeart/2005/8/layout/hList1"/>
    <dgm:cxn modelId="{BF161EF0-BF0A-41A8-B4B1-623A9B773BA0}" type="presParOf" srcId="{46E9E0CA-23A8-46FA-A69B-140434FBDF05}" destId="{F2C53235-5BDE-4DA2-87E6-3438227EACF9}" srcOrd="1" destOrd="0" presId="urn:microsoft.com/office/officeart/2005/8/layout/hList1"/>
  </dgm:cxnLst>
  <dgm:bg/>
  <dgm:whole/>
</dgm:dataModel>
</file>

<file path=ppt/diagrams/data5.xml><?xml version="1.0" encoding="utf-8"?>
<dgm:dataModel xmlns:dgm="http://schemas.openxmlformats.org/drawingml/2006/diagram" xmlns:a="http://schemas.openxmlformats.org/drawingml/2006/main">
  <dgm:ptLst>
    <dgm:pt modelId="{290BB3C5-E7EE-4C70-8C14-15CC200E2ED9}" type="doc">
      <dgm:prSet loTypeId="urn:microsoft.com/office/officeart/2005/8/layout/cycle5" loCatId="cycle" qsTypeId="urn:microsoft.com/office/officeart/2005/8/quickstyle/simple5" qsCatId="simple" csTypeId="urn:microsoft.com/office/officeart/2005/8/colors/accent4_2" csCatId="accent4" phldr="1"/>
      <dgm:spPr/>
      <dgm:t>
        <a:bodyPr/>
        <a:lstStyle/>
        <a:p>
          <a:endParaRPr lang="fr-FR"/>
        </a:p>
      </dgm:t>
    </dgm:pt>
    <dgm:pt modelId="{C0DE21D1-F714-44BD-A6A1-5A8BCFCB54BE}">
      <dgm:prSet phldrT="[Text]"/>
      <dgm:spPr/>
      <dgm:t>
        <a:bodyPr/>
        <a:lstStyle/>
        <a:p>
          <a:r>
            <a:rPr lang="fr-FR" dirty="0" smtClean="0"/>
            <a:t>1. Définition des besoins</a:t>
          </a:r>
          <a:endParaRPr lang="fr-FR" dirty="0"/>
        </a:p>
      </dgm:t>
    </dgm:pt>
    <dgm:pt modelId="{24DFCE91-E531-4E64-9E31-27A56802F86B}" type="parTrans" cxnId="{74A9159E-6B18-47F3-9323-B420D610D03D}">
      <dgm:prSet/>
      <dgm:spPr/>
      <dgm:t>
        <a:bodyPr/>
        <a:lstStyle/>
        <a:p>
          <a:endParaRPr lang="fr-FR"/>
        </a:p>
      </dgm:t>
    </dgm:pt>
    <dgm:pt modelId="{6D97EA36-9FBD-4DB7-B82A-A71070D93292}" type="sibTrans" cxnId="{74A9159E-6B18-47F3-9323-B420D610D03D}">
      <dgm:prSet/>
      <dgm:spPr/>
      <dgm:t>
        <a:bodyPr/>
        <a:lstStyle/>
        <a:p>
          <a:endParaRPr lang="fr-FR"/>
        </a:p>
      </dgm:t>
    </dgm:pt>
    <dgm:pt modelId="{7F34702D-2CB4-4114-992E-23448D6D4FEB}">
      <dgm:prSet phldrT="[Text]"/>
      <dgm:spPr/>
      <dgm:t>
        <a:bodyPr/>
        <a:lstStyle/>
        <a:p>
          <a:r>
            <a:rPr lang="fr-FR" dirty="0" smtClean="0"/>
            <a:t>2.Développement</a:t>
          </a:r>
          <a:endParaRPr lang="fr-FR" dirty="0"/>
        </a:p>
      </dgm:t>
    </dgm:pt>
    <dgm:pt modelId="{02EC86F9-0683-4E36-936D-2B92CDF1F3AD}" type="parTrans" cxnId="{E2F5573A-E0A4-46DE-965F-2B5767ABE96D}">
      <dgm:prSet/>
      <dgm:spPr/>
      <dgm:t>
        <a:bodyPr/>
        <a:lstStyle/>
        <a:p>
          <a:endParaRPr lang="fr-FR"/>
        </a:p>
      </dgm:t>
    </dgm:pt>
    <dgm:pt modelId="{3D892C59-DDA9-4FBC-8C0C-F534BF0D1A8C}" type="sibTrans" cxnId="{E2F5573A-E0A4-46DE-965F-2B5767ABE96D}">
      <dgm:prSet/>
      <dgm:spPr/>
      <dgm:t>
        <a:bodyPr/>
        <a:lstStyle/>
        <a:p>
          <a:endParaRPr lang="fr-FR"/>
        </a:p>
      </dgm:t>
    </dgm:pt>
    <dgm:pt modelId="{F1E9A42A-DE77-47EA-8F97-51DD880917FC}">
      <dgm:prSet phldrT="[Text]"/>
      <dgm:spPr>
        <a:gradFill rotWithShape="0">
          <a:gsLst>
            <a:gs pos="0">
              <a:srgbClr val="FFF200"/>
            </a:gs>
            <a:gs pos="45000">
              <a:srgbClr val="FF7A00"/>
            </a:gs>
            <a:gs pos="70000">
              <a:srgbClr val="FF0300"/>
            </a:gs>
            <a:gs pos="100000">
              <a:srgbClr val="4D0808"/>
            </a:gs>
          </a:gsLst>
          <a:lin ang="16200000" scaled="0"/>
        </a:gradFill>
      </dgm:spPr>
      <dgm:t>
        <a:bodyPr/>
        <a:lstStyle/>
        <a:p>
          <a:r>
            <a:rPr lang="fr-FR" dirty="0" smtClean="0"/>
            <a:t>3. Tests &amp; intégration</a:t>
          </a:r>
          <a:endParaRPr lang="fr-FR" dirty="0"/>
        </a:p>
      </dgm:t>
    </dgm:pt>
    <dgm:pt modelId="{A2F93673-F20A-4912-BF25-D4B38FB11F9F}" type="parTrans" cxnId="{2F6B4463-4322-4E4D-B035-5225913FFA48}">
      <dgm:prSet/>
      <dgm:spPr/>
      <dgm:t>
        <a:bodyPr/>
        <a:lstStyle/>
        <a:p>
          <a:endParaRPr lang="fr-FR"/>
        </a:p>
      </dgm:t>
    </dgm:pt>
    <dgm:pt modelId="{7313E63E-32E1-45F5-8131-7010D4B0A1C7}" type="sibTrans" cxnId="{2F6B4463-4322-4E4D-B035-5225913FFA48}">
      <dgm:prSet/>
      <dgm:spPr/>
      <dgm:t>
        <a:bodyPr/>
        <a:lstStyle/>
        <a:p>
          <a:endParaRPr lang="fr-FR"/>
        </a:p>
      </dgm:t>
    </dgm:pt>
    <dgm:pt modelId="{3848690D-A533-40EA-90A6-9D10D48A0232}">
      <dgm:prSet phldrT="[Text]"/>
      <dgm:spPr/>
      <dgm:t>
        <a:bodyPr/>
        <a:lstStyle/>
        <a:p>
          <a:r>
            <a:rPr lang="fr-FR" dirty="0" smtClean="0"/>
            <a:t>4. Déploiement</a:t>
          </a:r>
          <a:endParaRPr lang="fr-FR" dirty="0"/>
        </a:p>
      </dgm:t>
    </dgm:pt>
    <dgm:pt modelId="{A3C80123-2F66-4A9A-A7EB-836FE0F34C43}" type="parTrans" cxnId="{8A2E4639-1A61-47E9-B58E-72AEDB07D432}">
      <dgm:prSet/>
      <dgm:spPr/>
      <dgm:t>
        <a:bodyPr/>
        <a:lstStyle/>
        <a:p>
          <a:endParaRPr lang="fr-FR"/>
        </a:p>
      </dgm:t>
    </dgm:pt>
    <dgm:pt modelId="{36DD71D5-3FA1-444E-A7AC-F823EC071D07}" type="sibTrans" cxnId="{8A2E4639-1A61-47E9-B58E-72AEDB07D432}">
      <dgm:prSet/>
      <dgm:spPr/>
      <dgm:t>
        <a:bodyPr/>
        <a:lstStyle/>
        <a:p>
          <a:endParaRPr lang="fr-FR"/>
        </a:p>
      </dgm:t>
    </dgm:pt>
    <dgm:pt modelId="{D706B910-CF0E-4605-840C-94A49D75FAA7}">
      <dgm:prSet phldrT="[Text]"/>
      <dgm:spPr/>
      <dgm:t>
        <a:bodyPr/>
        <a:lstStyle/>
        <a:p>
          <a:r>
            <a:rPr lang="fr-FR" dirty="0" smtClean="0"/>
            <a:t>5. Maintenance &amp; surveillance</a:t>
          </a:r>
          <a:endParaRPr lang="fr-FR" dirty="0"/>
        </a:p>
      </dgm:t>
    </dgm:pt>
    <dgm:pt modelId="{040AA4FD-5F77-4EE0-94A1-0767B6533ADD}" type="parTrans" cxnId="{256B1382-63A3-42C4-8FFE-36AB7E74EECD}">
      <dgm:prSet/>
      <dgm:spPr/>
      <dgm:t>
        <a:bodyPr/>
        <a:lstStyle/>
        <a:p>
          <a:endParaRPr lang="fr-FR"/>
        </a:p>
      </dgm:t>
    </dgm:pt>
    <dgm:pt modelId="{2E6DBCCB-3B59-460E-942C-6636A9600AE5}" type="sibTrans" cxnId="{256B1382-63A3-42C4-8FFE-36AB7E74EECD}">
      <dgm:prSet/>
      <dgm:spPr/>
      <dgm:t>
        <a:bodyPr/>
        <a:lstStyle/>
        <a:p>
          <a:endParaRPr lang="fr-FR"/>
        </a:p>
      </dgm:t>
    </dgm:pt>
    <dgm:pt modelId="{EADC1D7B-0590-468C-A663-031A7B7AE176}" type="pres">
      <dgm:prSet presAssocID="{290BB3C5-E7EE-4C70-8C14-15CC200E2ED9}" presName="cycle" presStyleCnt="0">
        <dgm:presLayoutVars>
          <dgm:dir/>
          <dgm:resizeHandles val="exact"/>
        </dgm:presLayoutVars>
      </dgm:prSet>
      <dgm:spPr/>
      <dgm:t>
        <a:bodyPr/>
        <a:lstStyle/>
        <a:p>
          <a:endParaRPr lang="fr-FR"/>
        </a:p>
      </dgm:t>
    </dgm:pt>
    <dgm:pt modelId="{55692505-FBC6-4113-AB63-3ED847A12EAF}" type="pres">
      <dgm:prSet presAssocID="{C0DE21D1-F714-44BD-A6A1-5A8BCFCB54BE}" presName="node" presStyleLbl="node1" presStyleIdx="0" presStyleCnt="5">
        <dgm:presLayoutVars>
          <dgm:bulletEnabled val="1"/>
        </dgm:presLayoutVars>
      </dgm:prSet>
      <dgm:spPr/>
      <dgm:t>
        <a:bodyPr/>
        <a:lstStyle/>
        <a:p>
          <a:endParaRPr lang="fr-FR"/>
        </a:p>
      </dgm:t>
    </dgm:pt>
    <dgm:pt modelId="{C83978CA-20C9-4083-A7E5-AB11CB140F1E}" type="pres">
      <dgm:prSet presAssocID="{C0DE21D1-F714-44BD-A6A1-5A8BCFCB54BE}" presName="spNode" presStyleCnt="0"/>
      <dgm:spPr/>
      <dgm:t>
        <a:bodyPr/>
        <a:lstStyle/>
        <a:p>
          <a:endParaRPr lang="fr-FR"/>
        </a:p>
      </dgm:t>
    </dgm:pt>
    <dgm:pt modelId="{6F65D526-8507-432C-B91A-10BE037FC7E6}" type="pres">
      <dgm:prSet presAssocID="{6D97EA36-9FBD-4DB7-B82A-A71070D93292}" presName="sibTrans" presStyleLbl="sibTrans1D1" presStyleIdx="0" presStyleCnt="5"/>
      <dgm:spPr/>
      <dgm:t>
        <a:bodyPr/>
        <a:lstStyle/>
        <a:p>
          <a:endParaRPr lang="fr-FR"/>
        </a:p>
      </dgm:t>
    </dgm:pt>
    <dgm:pt modelId="{90652B44-0751-4EF4-95F6-97125E00075C}" type="pres">
      <dgm:prSet presAssocID="{7F34702D-2CB4-4114-992E-23448D6D4FEB}" presName="node" presStyleLbl="node1" presStyleIdx="1" presStyleCnt="5">
        <dgm:presLayoutVars>
          <dgm:bulletEnabled val="1"/>
        </dgm:presLayoutVars>
      </dgm:prSet>
      <dgm:spPr/>
      <dgm:t>
        <a:bodyPr/>
        <a:lstStyle/>
        <a:p>
          <a:endParaRPr lang="fr-FR"/>
        </a:p>
      </dgm:t>
    </dgm:pt>
    <dgm:pt modelId="{1F33A138-5251-4382-9995-F09FB62F25C7}" type="pres">
      <dgm:prSet presAssocID="{7F34702D-2CB4-4114-992E-23448D6D4FEB}" presName="spNode" presStyleCnt="0"/>
      <dgm:spPr/>
      <dgm:t>
        <a:bodyPr/>
        <a:lstStyle/>
        <a:p>
          <a:endParaRPr lang="fr-FR"/>
        </a:p>
      </dgm:t>
    </dgm:pt>
    <dgm:pt modelId="{7EC5B072-3397-4DB7-9C81-762F86B8BCA2}" type="pres">
      <dgm:prSet presAssocID="{3D892C59-DDA9-4FBC-8C0C-F534BF0D1A8C}" presName="sibTrans" presStyleLbl="sibTrans1D1" presStyleIdx="1" presStyleCnt="5"/>
      <dgm:spPr/>
      <dgm:t>
        <a:bodyPr/>
        <a:lstStyle/>
        <a:p>
          <a:endParaRPr lang="fr-FR"/>
        </a:p>
      </dgm:t>
    </dgm:pt>
    <dgm:pt modelId="{ABC08CD2-4CBC-4F7B-A007-F2AB435C2872}" type="pres">
      <dgm:prSet presAssocID="{F1E9A42A-DE77-47EA-8F97-51DD880917FC}" presName="node" presStyleLbl="node1" presStyleIdx="2" presStyleCnt="5">
        <dgm:presLayoutVars>
          <dgm:bulletEnabled val="1"/>
        </dgm:presLayoutVars>
      </dgm:prSet>
      <dgm:spPr/>
      <dgm:t>
        <a:bodyPr/>
        <a:lstStyle/>
        <a:p>
          <a:endParaRPr lang="fr-FR"/>
        </a:p>
      </dgm:t>
    </dgm:pt>
    <dgm:pt modelId="{F92FE05B-5539-4522-BA9C-4C7FDB4A5241}" type="pres">
      <dgm:prSet presAssocID="{F1E9A42A-DE77-47EA-8F97-51DD880917FC}" presName="spNode" presStyleCnt="0"/>
      <dgm:spPr/>
      <dgm:t>
        <a:bodyPr/>
        <a:lstStyle/>
        <a:p>
          <a:endParaRPr lang="fr-FR"/>
        </a:p>
      </dgm:t>
    </dgm:pt>
    <dgm:pt modelId="{9295C067-1A86-4A62-B576-2981D73F05FA}" type="pres">
      <dgm:prSet presAssocID="{7313E63E-32E1-45F5-8131-7010D4B0A1C7}" presName="sibTrans" presStyleLbl="sibTrans1D1" presStyleIdx="2" presStyleCnt="5"/>
      <dgm:spPr/>
      <dgm:t>
        <a:bodyPr/>
        <a:lstStyle/>
        <a:p>
          <a:endParaRPr lang="fr-FR"/>
        </a:p>
      </dgm:t>
    </dgm:pt>
    <dgm:pt modelId="{57CCCAEA-A161-4D82-9AAF-54C63E86E24A}" type="pres">
      <dgm:prSet presAssocID="{3848690D-A533-40EA-90A6-9D10D48A0232}" presName="node" presStyleLbl="node1" presStyleIdx="3" presStyleCnt="5">
        <dgm:presLayoutVars>
          <dgm:bulletEnabled val="1"/>
        </dgm:presLayoutVars>
      </dgm:prSet>
      <dgm:spPr/>
      <dgm:t>
        <a:bodyPr/>
        <a:lstStyle/>
        <a:p>
          <a:endParaRPr lang="fr-FR"/>
        </a:p>
      </dgm:t>
    </dgm:pt>
    <dgm:pt modelId="{5FD4800A-A1BD-49E6-ACA1-A46E2393CB52}" type="pres">
      <dgm:prSet presAssocID="{3848690D-A533-40EA-90A6-9D10D48A0232}" presName="spNode" presStyleCnt="0"/>
      <dgm:spPr/>
      <dgm:t>
        <a:bodyPr/>
        <a:lstStyle/>
        <a:p>
          <a:endParaRPr lang="fr-FR"/>
        </a:p>
      </dgm:t>
    </dgm:pt>
    <dgm:pt modelId="{DD13F4B5-5CE9-4005-933D-80CC35ACD815}" type="pres">
      <dgm:prSet presAssocID="{36DD71D5-3FA1-444E-A7AC-F823EC071D07}" presName="sibTrans" presStyleLbl="sibTrans1D1" presStyleIdx="3" presStyleCnt="5"/>
      <dgm:spPr/>
      <dgm:t>
        <a:bodyPr/>
        <a:lstStyle/>
        <a:p>
          <a:endParaRPr lang="fr-FR"/>
        </a:p>
      </dgm:t>
    </dgm:pt>
    <dgm:pt modelId="{6B69CDF9-1155-41E2-B03E-ADACAD250BC1}" type="pres">
      <dgm:prSet presAssocID="{D706B910-CF0E-4605-840C-94A49D75FAA7}" presName="node" presStyleLbl="node1" presStyleIdx="4" presStyleCnt="5">
        <dgm:presLayoutVars>
          <dgm:bulletEnabled val="1"/>
        </dgm:presLayoutVars>
      </dgm:prSet>
      <dgm:spPr/>
      <dgm:t>
        <a:bodyPr/>
        <a:lstStyle/>
        <a:p>
          <a:endParaRPr lang="fr-FR"/>
        </a:p>
      </dgm:t>
    </dgm:pt>
    <dgm:pt modelId="{1FE6818E-C4FC-4A3C-AE2B-B62EF2BCB4AF}" type="pres">
      <dgm:prSet presAssocID="{D706B910-CF0E-4605-840C-94A49D75FAA7}" presName="spNode" presStyleCnt="0"/>
      <dgm:spPr/>
      <dgm:t>
        <a:bodyPr/>
        <a:lstStyle/>
        <a:p>
          <a:endParaRPr lang="fr-FR"/>
        </a:p>
      </dgm:t>
    </dgm:pt>
    <dgm:pt modelId="{B376A1A1-CAB3-49B3-95F5-43824B0482DC}" type="pres">
      <dgm:prSet presAssocID="{2E6DBCCB-3B59-460E-942C-6636A9600AE5}" presName="sibTrans" presStyleLbl="sibTrans1D1" presStyleIdx="4" presStyleCnt="5"/>
      <dgm:spPr/>
      <dgm:t>
        <a:bodyPr/>
        <a:lstStyle/>
        <a:p>
          <a:endParaRPr lang="fr-FR"/>
        </a:p>
      </dgm:t>
    </dgm:pt>
  </dgm:ptLst>
  <dgm:cxnLst>
    <dgm:cxn modelId="{53EA9A37-D497-4863-8D76-A53FBC5C6734}" type="presOf" srcId="{C0DE21D1-F714-44BD-A6A1-5A8BCFCB54BE}" destId="{55692505-FBC6-4113-AB63-3ED847A12EAF}" srcOrd="0" destOrd="0" presId="urn:microsoft.com/office/officeart/2005/8/layout/cycle5"/>
    <dgm:cxn modelId="{F1FE0B9C-9854-42F7-B067-2B2779005E2B}" type="presOf" srcId="{3D892C59-DDA9-4FBC-8C0C-F534BF0D1A8C}" destId="{7EC5B072-3397-4DB7-9C81-762F86B8BCA2}" srcOrd="0" destOrd="0" presId="urn:microsoft.com/office/officeart/2005/8/layout/cycle5"/>
    <dgm:cxn modelId="{82595E0E-AEA8-4EE3-A16E-7E5B5EA0616F}" type="presOf" srcId="{3848690D-A533-40EA-90A6-9D10D48A0232}" destId="{57CCCAEA-A161-4D82-9AAF-54C63E86E24A}" srcOrd="0" destOrd="0" presId="urn:microsoft.com/office/officeart/2005/8/layout/cycle5"/>
    <dgm:cxn modelId="{F2F2B5DA-84CA-475A-86D6-A06C26FE3E37}" type="presOf" srcId="{7313E63E-32E1-45F5-8131-7010D4B0A1C7}" destId="{9295C067-1A86-4A62-B576-2981D73F05FA}" srcOrd="0" destOrd="0" presId="urn:microsoft.com/office/officeart/2005/8/layout/cycle5"/>
    <dgm:cxn modelId="{5E828A49-5608-4E38-AC70-748D9AFDCF8A}" type="presOf" srcId="{290BB3C5-E7EE-4C70-8C14-15CC200E2ED9}" destId="{EADC1D7B-0590-468C-A663-031A7B7AE176}" srcOrd="0" destOrd="0" presId="urn:microsoft.com/office/officeart/2005/8/layout/cycle5"/>
    <dgm:cxn modelId="{256B1382-63A3-42C4-8FFE-36AB7E74EECD}" srcId="{290BB3C5-E7EE-4C70-8C14-15CC200E2ED9}" destId="{D706B910-CF0E-4605-840C-94A49D75FAA7}" srcOrd="4" destOrd="0" parTransId="{040AA4FD-5F77-4EE0-94A1-0767B6533ADD}" sibTransId="{2E6DBCCB-3B59-460E-942C-6636A9600AE5}"/>
    <dgm:cxn modelId="{2F6B4463-4322-4E4D-B035-5225913FFA48}" srcId="{290BB3C5-E7EE-4C70-8C14-15CC200E2ED9}" destId="{F1E9A42A-DE77-47EA-8F97-51DD880917FC}" srcOrd="2" destOrd="0" parTransId="{A2F93673-F20A-4912-BF25-D4B38FB11F9F}" sibTransId="{7313E63E-32E1-45F5-8131-7010D4B0A1C7}"/>
    <dgm:cxn modelId="{57700B3F-8D4F-4CA5-AC7C-C425A047595E}" type="presOf" srcId="{2E6DBCCB-3B59-460E-942C-6636A9600AE5}" destId="{B376A1A1-CAB3-49B3-95F5-43824B0482DC}" srcOrd="0" destOrd="0" presId="urn:microsoft.com/office/officeart/2005/8/layout/cycle5"/>
    <dgm:cxn modelId="{E2F5573A-E0A4-46DE-965F-2B5767ABE96D}" srcId="{290BB3C5-E7EE-4C70-8C14-15CC200E2ED9}" destId="{7F34702D-2CB4-4114-992E-23448D6D4FEB}" srcOrd="1" destOrd="0" parTransId="{02EC86F9-0683-4E36-936D-2B92CDF1F3AD}" sibTransId="{3D892C59-DDA9-4FBC-8C0C-F534BF0D1A8C}"/>
    <dgm:cxn modelId="{6803AAA7-2251-48A6-9199-5D1F6F2EC08F}" type="presOf" srcId="{6D97EA36-9FBD-4DB7-B82A-A71070D93292}" destId="{6F65D526-8507-432C-B91A-10BE037FC7E6}" srcOrd="0" destOrd="0" presId="urn:microsoft.com/office/officeart/2005/8/layout/cycle5"/>
    <dgm:cxn modelId="{74A9159E-6B18-47F3-9323-B420D610D03D}" srcId="{290BB3C5-E7EE-4C70-8C14-15CC200E2ED9}" destId="{C0DE21D1-F714-44BD-A6A1-5A8BCFCB54BE}" srcOrd="0" destOrd="0" parTransId="{24DFCE91-E531-4E64-9E31-27A56802F86B}" sibTransId="{6D97EA36-9FBD-4DB7-B82A-A71070D93292}"/>
    <dgm:cxn modelId="{2B866E2B-279C-4526-A412-CABC6C8AF264}" type="presOf" srcId="{7F34702D-2CB4-4114-992E-23448D6D4FEB}" destId="{90652B44-0751-4EF4-95F6-97125E00075C}" srcOrd="0" destOrd="0" presId="urn:microsoft.com/office/officeart/2005/8/layout/cycle5"/>
    <dgm:cxn modelId="{8A2E4639-1A61-47E9-B58E-72AEDB07D432}" srcId="{290BB3C5-E7EE-4C70-8C14-15CC200E2ED9}" destId="{3848690D-A533-40EA-90A6-9D10D48A0232}" srcOrd="3" destOrd="0" parTransId="{A3C80123-2F66-4A9A-A7EB-836FE0F34C43}" sibTransId="{36DD71D5-3FA1-444E-A7AC-F823EC071D07}"/>
    <dgm:cxn modelId="{4CEA185E-CA37-4316-8DA9-B9B01A3F4CC4}" type="presOf" srcId="{36DD71D5-3FA1-444E-A7AC-F823EC071D07}" destId="{DD13F4B5-5CE9-4005-933D-80CC35ACD815}" srcOrd="0" destOrd="0" presId="urn:microsoft.com/office/officeart/2005/8/layout/cycle5"/>
    <dgm:cxn modelId="{6E28E0E5-F021-48A5-A0E5-6B057F7E171E}" type="presOf" srcId="{F1E9A42A-DE77-47EA-8F97-51DD880917FC}" destId="{ABC08CD2-4CBC-4F7B-A007-F2AB435C2872}" srcOrd="0" destOrd="0" presId="urn:microsoft.com/office/officeart/2005/8/layout/cycle5"/>
    <dgm:cxn modelId="{8FBB1458-C334-4632-91E9-788DD58141C8}" type="presOf" srcId="{D706B910-CF0E-4605-840C-94A49D75FAA7}" destId="{6B69CDF9-1155-41E2-B03E-ADACAD250BC1}" srcOrd="0" destOrd="0" presId="urn:microsoft.com/office/officeart/2005/8/layout/cycle5"/>
    <dgm:cxn modelId="{0E5F6BC9-60D9-48E4-91DF-26C4624347DD}" type="presParOf" srcId="{EADC1D7B-0590-468C-A663-031A7B7AE176}" destId="{55692505-FBC6-4113-AB63-3ED847A12EAF}" srcOrd="0" destOrd="0" presId="urn:microsoft.com/office/officeart/2005/8/layout/cycle5"/>
    <dgm:cxn modelId="{1B3ED92E-D062-4982-99B3-37929D7FD8C7}" type="presParOf" srcId="{EADC1D7B-0590-468C-A663-031A7B7AE176}" destId="{C83978CA-20C9-4083-A7E5-AB11CB140F1E}" srcOrd="1" destOrd="0" presId="urn:microsoft.com/office/officeart/2005/8/layout/cycle5"/>
    <dgm:cxn modelId="{DACA79B6-1A10-4355-8B43-38933F2E402D}" type="presParOf" srcId="{EADC1D7B-0590-468C-A663-031A7B7AE176}" destId="{6F65D526-8507-432C-B91A-10BE037FC7E6}" srcOrd="2" destOrd="0" presId="urn:microsoft.com/office/officeart/2005/8/layout/cycle5"/>
    <dgm:cxn modelId="{60AD0023-BEE6-4634-A035-3466EB546580}" type="presParOf" srcId="{EADC1D7B-0590-468C-A663-031A7B7AE176}" destId="{90652B44-0751-4EF4-95F6-97125E00075C}" srcOrd="3" destOrd="0" presId="urn:microsoft.com/office/officeart/2005/8/layout/cycle5"/>
    <dgm:cxn modelId="{184E301C-FE4E-4582-8F38-DA58AFD13A8C}" type="presParOf" srcId="{EADC1D7B-0590-468C-A663-031A7B7AE176}" destId="{1F33A138-5251-4382-9995-F09FB62F25C7}" srcOrd="4" destOrd="0" presId="urn:microsoft.com/office/officeart/2005/8/layout/cycle5"/>
    <dgm:cxn modelId="{9E5CA39B-3BEC-4F57-BB82-39EC3640DD18}" type="presParOf" srcId="{EADC1D7B-0590-468C-A663-031A7B7AE176}" destId="{7EC5B072-3397-4DB7-9C81-762F86B8BCA2}" srcOrd="5" destOrd="0" presId="urn:microsoft.com/office/officeart/2005/8/layout/cycle5"/>
    <dgm:cxn modelId="{DF2052C5-7437-48E0-BB92-5C0514184CA8}" type="presParOf" srcId="{EADC1D7B-0590-468C-A663-031A7B7AE176}" destId="{ABC08CD2-4CBC-4F7B-A007-F2AB435C2872}" srcOrd="6" destOrd="0" presId="urn:microsoft.com/office/officeart/2005/8/layout/cycle5"/>
    <dgm:cxn modelId="{1A9A3557-1791-4AAC-8DD6-1DEDE13A8FFB}" type="presParOf" srcId="{EADC1D7B-0590-468C-A663-031A7B7AE176}" destId="{F92FE05B-5539-4522-BA9C-4C7FDB4A5241}" srcOrd="7" destOrd="0" presId="urn:microsoft.com/office/officeart/2005/8/layout/cycle5"/>
    <dgm:cxn modelId="{B6FF9980-7D7E-4CF2-B768-A8921D41E029}" type="presParOf" srcId="{EADC1D7B-0590-468C-A663-031A7B7AE176}" destId="{9295C067-1A86-4A62-B576-2981D73F05FA}" srcOrd="8" destOrd="0" presId="urn:microsoft.com/office/officeart/2005/8/layout/cycle5"/>
    <dgm:cxn modelId="{83BFC78E-8DC4-4F61-942A-FC56899A244E}" type="presParOf" srcId="{EADC1D7B-0590-468C-A663-031A7B7AE176}" destId="{57CCCAEA-A161-4D82-9AAF-54C63E86E24A}" srcOrd="9" destOrd="0" presId="urn:microsoft.com/office/officeart/2005/8/layout/cycle5"/>
    <dgm:cxn modelId="{82435A33-C5A9-4608-9461-92AFBF608D23}" type="presParOf" srcId="{EADC1D7B-0590-468C-A663-031A7B7AE176}" destId="{5FD4800A-A1BD-49E6-ACA1-A46E2393CB52}" srcOrd="10" destOrd="0" presId="urn:microsoft.com/office/officeart/2005/8/layout/cycle5"/>
    <dgm:cxn modelId="{3ACC09EB-B6C2-4044-AB95-F847711B1396}" type="presParOf" srcId="{EADC1D7B-0590-468C-A663-031A7B7AE176}" destId="{DD13F4B5-5CE9-4005-933D-80CC35ACD815}" srcOrd="11" destOrd="0" presId="urn:microsoft.com/office/officeart/2005/8/layout/cycle5"/>
    <dgm:cxn modelId="{75A8B938-DC28-466A-BED9-86CE2EC13269}" type="presParOf" srcId="{EADC1D7B-0590-468C-A663-031A7B7AE176}" destId="{6B69CDF9-1155-41E2-B03E-ADACAD250BC1}" srcOrd="12" destOrd="0" presId="urn:microsoft.com/office/officeart/2005/8/layout/cycle5"/>
    <dgm:cxn modelId="{80FEB161-EF91-4BE1-991A-9EB7BDE9C060}" type="presParOf" srcId="{EADC1D7B-0590-468C-A663-031A7B7AE176}" destId="{1FE6818E-C4FC-4A3C-AE2B-B62EF2BCB4AF}" srcOrd="13" destOrd="0" presId="urn:microsoft.com/office/officeart/2005/8/layout/cycle5"/>
    <dgm:cxn modelId="{71681F76-2AD2-4B7C-A15E-05554362DFD6}" type="presParOf" srcId="{EADC1D7B-0590-468C-A663-031A7B7AE176}" destId="{B376A1A1-CAB3-49B3-95F5-43824B0482DC}" srcOrd="14" destOrd="0" presId="urn:microsoft.com/office/officeart/2005/8/layout/cycle5"/>
  </dgm:cxnLst>
  <dgm:bg/>
  <dgm:whole/>
</dgm:dataModel>
</file>

<file path=ppt/diagrams/data6.xml><?xml version="1.0" encoding="utf-8"?>
<dgm:dataModel xmlns:dgm="http://schemas.openxmlformats.org/drawingml/2006/diagram" xmlns:a="http://schemas.openxmlformats.org/drawingml/2006/main">
  <dgm:ptLst>
    <dgm:pt modelId="{1B7414A8-7076-4970-B95C-5841E64349CC}" type="doc">
      <dgm:prSet loTypeId="urn:microsoft.com/office/officeart/2005/8/layout/vProcess5" loCatId="process" qsTypeId="urn:microsoft.com/office/officeart/2005/8/quickstyle/3d1" qsCatId="3D" csTypeId="urn:microsoft.com/office/officeart/2005/8/colors/accent4_3" csCatId="accent4"/>
      <dgm:spPr/>
      <dgm:t>
        <a:bodyPr/>
        <a:lstStyle/>
        <a:p>
          <a:endParaRPr lang="fr-FR"/>
        </a:p>
      </dgm:t>
    </dgm:pt>
    <dgm:pt modelId="{DDB0CE38-2546-4FD2-AECC-0A362EBB3016}">
      <dgm:prSet/>
      <dgm:spPr/>
      <dgm:t>
        <a:bodyPr/>
        <a:lstStyle/>
        <a:p>
          <a:pPr rtl="0"/>
          <a:r>
            <a:rPr lang="fr-FR" dirty="0" smtClean="0"/>
            <a:t>3.1 - Tests fonctionnels</a:t>
          </a:r>
          <a:endParaRPr lang="fr-FR" dirty="0"/>
        </a:p>
      </dgm:t>
    </dgm:pt>
    <dgm:pt modelId="{10E9DEFE-45FB-4A3A-9F36-A91F7650595E}" type="parTrans" cxnId="{E45AEA15-5916-4C6A-8561-5B3A8F69E9C5}">
      <dgm:prSet/>
      <dgm:spPr/>
      <dgm:t>
        <a:bodyPr/>
        <a:lstStyle/>
        <a:p>
          <a:endParaRPr lang="fr-FR"/>
        </a:p>
      </dgm:t>
    </dgm:pt>
    <dgm:pt modelId="{1E9103AA-F8BC-43AB-B8B4-0496B276F51B}" type="sibTrans" cxnId="{E45AEA15-5916-4C6A-8561-5B3A8F69E9C5}">
      <dgm:prSet/>
      <dgm:spPr/>
      <dgm:t>
        <a:bodyPr/>
        <a:lstStyle/>
        <a:p>
          <a:endParaRPr lang="fr-FR"/>
        </a:p>
      </dgm:t>
    </dgm:pt>
    <dgm:pt modelId="{461CCEDF-A5AB-45E4-8693-02CDC8B49B37}">
      <dgm:prSet/>
      <dgm:spPr/>
      <dgm:t>
        <a:bodyPr/>
        <a:lstStyle/>
        <a:p>
          <a:pPr rtl="0"/>
          <a:r>
            <a:rPr lang="fr-FR" dirty="0" smtClean="0"/>
            <a:t>3.2- Tests de montée en charge</a:t>
          </a:r>
          <a:endParaRPr lang="fr-FR" dirty="0"/>
        </a:p>
      </dgm:t>
    </dgm:pt>
    <dgm:pt modelId="{E6BC7BCF-6F4D-4154-83A9-211C261D3F28}" type="parTrans" cxnId="{6220FF09-ECED-4F3D-A6E3-B773CC682CA7}">
      <dgm:prSet/>
      <dgm:spPr/>
      <dgm:t>
        <a:bodyPr/>
        <a:lstStyle/>
        <a:p>
          <a:endParaRPr lang="fr-FR"/>
        </a:p>
      </dgm:t>
    </dgm:pt>
    <dgm:pt modelId="{B84524BC-5C44-4F2D-BF76-0067B48ADE56}" type="sibTrans" cxnId="{6220FF09-ECED-4F3D-A6E3-B773CC682CA7}">
      <dgm:prSet/>
      <dgm:spPr/>
      <dgm:t>
        <a:bodyPr/>
        <a:lstStyle/>
        <a:p>
          <a:endParaRPr lang="fr-FR"/>
        </a:p>
      </dgm:t>
    </dgm:pt>
    <dgm:pt modelId="{0467BFE2-4410-4C75-AE14-65C2A4DB6F19}">
      <dgm:prSet/>
      <dgm:spPr/>
      <dgm:t>
        <a:bodyPr/>
        <a:lstStyle/>
        <a:p>
          <a:pPr rtl="0"/>
          <a:r>
            <a:rPr lang="fr-FR" dirty="0" smtClean="0"/>
            <a:t>3.3- Phase d’intégration</a:t>
          </a:r>
          <a:endParaRPr lang="fr-FR" dirty="0"/>
        </a:p>
      </dgm:t>
    </dgm:pt>
    <dgm:pt modelId="{B4DA7E44-B139-4304-A733-3AC254D78E82}" type="parTrans" cxnId="{D94D5B62-30F7-4C73-B266-26504E9B1089}">
      <dgm:prSet/>
      <dgm:spPr/>
      <dgm:t>
        <a:bodyPr/>
        <a:lstStyle/>
        <a:p>
          <a:endParaRPr lang="fr-FR"/>
        </a:p>
      </dgm:t>
    </dgm:pt>
    <dgm:pt modelId="{AD39C1D0-0F8F-4CC9-A327-BAB07CECB62E}" type="sibTrans" cxnId="{D94D5B62-30F7-4C73-B266-26504E9B1089}">
      <dgm:prSet/>
      <dgm:spPr/>
      <dgm:t>
        <a:bodyPr/>
        <a:lstStyle/>
        <a:p>
          <a:endParaRPr lang="fr-FR"/>
        </a:p>
      </dgm:t>
    </dgm:pt>
    <dgm:pt modelId="{AAE76581-F9F4-45E5-B5BA-6322F2B1E190}" type="pres">
      <dgm:prSet presAssocID="{1B7414A8-7076-4970-B95C-5841E64349CC}" presName="outerComposite" presStyleCnt="0">
        <dgm:presLayoutVars>
          <dgm:chMax val="5"/>
          <dgm:dir/>
          <dgm:resizeHandles val="exact"/>
        </dgm:presLayoutVars>
      </dgm:prSet>
      <dgm:spPr/>
      <dgm:t>
        <a:bodyPr/>
        <a:lstStyle/>
        <a:p>
          <a:endParaRPr lang="fr-FR"/>
        </a:p>
      </dgm:t>
    </dgm:pt>
    <dgm:pt modelId="{0FB76FD5-1BDD-4830-8020-6960361FE8BB}" type="pres">
      <dgm:prSet presAssocID="{1B7414A8-7076-4970-B95C-5841E64349CC}" presName="dummyMaxCanvas" presStyleCnt="0">
        <dgm:presLayoutVars/>
      </dgm:prSet>
      <dgm:spPr/>
    </dgm:pt>
    <dgm:pt modelId="{3DDFBB55-799F-421E-AEAC-B7157CAA69BA}" type="pres">
      <dgm:prSet presAssocID="{1B7414A8-7076-4970-B95C-5841E64349CC}" presName="ThreeNodes_1" presStyleLbl="node1" presStyleIdx="0" presStyleCnt="3">
        <dgm:presLayoutVars>
          <dgm:bulletEnabled val="1"/>
        </dgm:presLayoutVars>
      </dgm:prSet>
      <dgm:spPr/>
      <dgm:t>
        <a:bodyPr/>
        <a:lstStyle/>
        <a:p>
          <a:endParaRPr lang="fr-FR"/>
        </a:p>
      </dgm:t>
    </dgm:pt>
    <dgm:pt modelId="{F942D16B-A9F1-4B7C-A420-D6216BA2864D}" type="pres">
      <dgm:prSet presAssocID="{1B7414A8-7076-4970-B95C-5841E64349CC}" presName="ThreeNodes_2" presStyleLbl="node1" presStyleIdx="1" presStyleCnt="3">
        <dgm:presLayoutVars>
          <dgm:bulletEnabled val="1"/>
        </dgm:presLayoutVars>
      </dgm:prSet>
      <dgm:spPr/>
      <dgm:t>
        <a:bodyPr/>
        <a:lstStyle/>
        <a:p>
          <a:endParaRPr lang="fr-FR"/>
        </a:p>
      </dgm:t>
    </dgm:pt>
    <dgm:pt modelId="{F1135C4B-22FF-419B-A9CA-CD927DB74598}" type="pres">
      <dgm:prSet presAssocID="{1B7414A8-7076-4970-B95C-5841E64349CC}" presName="ThreeNodes_3" presStyleLbl="node1" presStyleIdx="2" presStyleCnt="3">
        <dgm:presLayoutVars>
          <dgm:bulletEnabled val="1"/>
        </dgm:presLayoutVars>
      </dgm:prSet>
      <dgm:spPr/>
      <dgm:t>
        <a:bodyPr/>
        <a:lstStyle/>
        <a:p>
          <a:endParaRPr lang="fr-FR"/>
        </a:p>
      </dgm:t>
    </dgm:pt>
    <dgm:pt modelId="{CADFCD50-E33E-41BC-9D93-05787E72FB6E}" type="pres">
      <dgm:prSet presAssocID="{1B7414A8-7076-4970-B95C-5841E64349CC}" presName="ThreeConn_1-2" presStyleLbl="fgAccFollowNode1" presStyleIdx="0" presStyleCnt="2">
        <dgm:presLayoutVars>
          <dgm:bulletEnabled val="1"/>
        </dgm:presLayoutVars>
      </dgm:prSet>
      <dgm:spPr/>
      <dgm:t>
        <a:bodyPr/>
        <a:lstStyle/>
        <a:p>
          <a:endParaRPr lang="fr-FR"/>
        </a:p>
      </dgm:t>
    </dgm:pt>
    <dgm:pt modelId="{1B6D993D-DA46-40D4-9BA5-57F085095FEA}" type="pres">
      <dgm:prSet presAssocID="{1B7414A8-7076-4970-B95C-5841E64349CC}" presName="ThreeConn_2-3" presStyleLbl="fgAccFollowNode1" presStyleIdx="1" presStyleCnt="2">
        <dgm:presLayoutVars>
          <dgm:bulletEnabled val="1"/>
        </dgm:presLayoutVars>
      </dgm:prSet>
      <dgm:spPr/>
      <dgm:t>
        <a:bodyPr/>
        <a:lstStyle/>
        <a:p>
          <a:endParaRPr lang="fr-FR"/>
        </a:p>
      </dgm:t>
    </dgm:pt>
    <dgm:pt modelId="{3BADCAA0-78D8-496E-A1B9-6E651E1FDEE3}" type="pres">
      <dgm:prSet presAssocID="{1B7414A8-7076-4970-B95C-5841E64349CC}" presName="ThreeNodes_1_text" presStyleLbl="node1" presStyleIdx="2" presStyleCnt="3">
        <dgm:presLayoutVars>
          <dgm:bulletEnabled val="1"/>
        </dgm:presLayoutVars>
      </dgm:prSet>
      <dgm:spPr/>
      <dgm:t>
        <a:bodyPr/>
        <a:lstStyle/>
        <a:p>
          <a:endParaRPr lang="fr-FR"/>
        </a:p>
      </dgm:t>
    </dgm:pt>
    <dgm:pt modelId="{B39834A5-E70D-474B-AC2A-42D20BF34D55}" type="pres">
      <dgm:prSet presAssocID="{1B7414A8-7076-4970-B95C-5841E64349CC}" presName="ThreeNodes_2_text" presStyleLbl="node1" presStyleIdx="2" presStyleCnt="3">
        <dgm:presLayoutVars>
          <dgm:bulletEnabled val="1"/>
        </dgm:presLayoutVars>
      </dgm:prSet>
      <dgm:spPr/>
      <dgm:t>
        <a:bodyPr/>
        <a:lstStyle/>
        <a:p>
          <a:endParaRPr lang="fr-FR"/>
        </a:p>
      </dgm:t>
    </dgm:pt>
    <dgm:pt modelId="{CF8F04AE-26CA-4135-83D5-9C576BE6CAF5}" type="pres">
      <dgm:prSet presAssocID="{1B7414A8-7076-4970-B95C-5841E64349CC}" presName="ThreeNodes_3_text" presStyleLbl="node1" presStyleIdx="2" presStyleCnt="3">
        <dgm:presLayoutVars>
          <dgm:bulletEnabled val="1"/>
        </dgm:presLayoutVars>
      </dgm:prSet>
      <dgm:spPr/>
      <dgm:t>
        <a:bodyPr/>
        <a:lstStyle/>
        <a:p>
          <a:endParaRPr lang="fr-FR"/>
        </a:p>
      </dgm:t>
    </dgm:pt>
  </dgm:ptLst>
  <dgm:cxnLst>
    <dgm:cxn modelId="{D94D5B62-30F7-4C73-B266-26504E9B1089}" srcId="{1B7414A8-7076-4970-B95C-5841E64349CC}" destId="{0467BFE2-4410-4C75-AE14-65C2A4DB6F19}" srcOrd="2" destOrd="0" parTransId="{B4DA7E44-B139-4304-A733-3AC254D78E82}" sibTransId="{AD39C1D0-0F8F-4CC9-A327-BAB07CECB62E}"/>
    <dgm:cxn modelId="{669885F0-2FB0-4F3E-BDEE-FFD93C22FD8D}" type="presOf" srcId="{1B7414A8-7076-4970-B95C-5841E64349CC}" destId="{AAE76581-F9F4-45E5-B5BA-6322F2B1E190}" srcOrd="0" destOrd="0" presId="urn:microsoft.com/office/officeart/2005/8/layout/vProcess5"/>
    <dgm:cxn modelId="{6220FF09-ECED-4F3D-A6E3-B773CC682CA7}" srcId="{1B7414A8-7076-4970-B95C-5841E64349CC}" destId="{461CCEDF-A5AB-45E4-8693-02CDC8B49B37}" srcOrd="1" destOrd="0" parTransId="{E6BC7BCF-6F4D-4154-83A9-211C261D3F28}" sibTransId="{B84524BC-5C44-4F2D-BF76-0067B48ADE56}"/>
    <dgm:cxn modelId="{7FEE3A67-2CA6-4436-9C3D-F7AE7B161C26}" type="presOf" srcId="{0467BFE2-4410-4C75-AE14-65C2A4DB6F19}" destId="{CF8F04AE-26CA-4135-83D5-9C576BE6CAF5}" srcOrd="1" destOrd="0" presId="urn:microsoft.com/office/officeart/2005/8/layout/vProcess5"/>
    <dgm:cxn modelId="{E45AEA15-5916-4C6A-8561-5B3A8F69E9C5}" srcId="{1B7414A8-7076-4970-B95C-5841E64349CC}" destId="{DDB0CE38-2546-4FD2-AECC-0A362EBB3016}" srcOrd="0" destOrd="0" parTransId="{10E9DEFE-45FB-4A3A-9F36-A91F7650595E}" sibTransId="{1E9103AA-F8BC-43AB-B8B4-0496B276F51B}"/>
    <dgm:cxn modelId="{98795ACB-E08E-42F9-8417-38C571AB426C}" type="presOf" srcId="{DDB0CE38-2546-4FD2-AECC-0A362EBB3016}" destId="{3DDFBB55-799F-421E-AEAC-B7157CAA69BA}" srcOrd="0" destOrd="0" presId="urn:microsoft.com/office/officeart/2005/8/layout/vProcess5"/>
    <dgm:cxn modelId="{64803AAA-C068-41FA-984F-7A73D1FFCBEE}" type="presOf" srcId="{461CCEDF-A5AB-45E4-8693-02CDC8B49B37}" destId="{F942D16B-A9F1-4B7C-A420-D6216BA2864D}" srcOrd="0" destOrd="0" presId="urn:microsoft.com/office/officeart/2005/8/layout/vProcess5"/>
    <dgm:cxn modelId="{E831FC18-900C-469D-BF96-8D0D119ADA50}" type="presOf" srcId="{461CCEDF-A5AB-45E4-8693-02CDC8B49B37}" destId="{B39834A5-E70D-474B-AC2A-42D20BF34D55}" srcOrd="1" destOrd="0" presId="urn:microsoft.com/office/officeart/2005/8/layout/vProcess5"/>
    <dgm:cxn modelId="{5219A137-CB84-4806-ADEF-6C66061438E7}" type="presOf" srcId="{B84524BC-5C44-4F2D-BF76-0067B48ADE56}" destId="{1B6D993D-DA46-40D4-9BA5-57F085095FEA}" srcOrd="0" destOrd="0" presId="urn:microsoft.com/office/officeart/2005/8/layout/vProcess5"/>
    <dgm:cxn modelId="{172E9EF9-7D84-4AC8-9FD7-74EC52EDCA69}" type="presOf" srcId="{0467BFE2-4410-4C75-AE14-65C2A4DB6F19}" destId="{F1135C4B-22FF-419B-A9CA-CD927DB74598}" srcOrd="0" destOrd="0" presId="urn:microsoft.com/office/officeart/2005/8/layout/vProcess5"/>
    <dgm:cxn modelId="{05E24111-A708-44F8-8842-803D38840A7D}" type="presOf" srcId="{1E9103AA-F8BC-43AB-B8B4-0496B276F51B}" destId="{CADFCD50-E33E-41BC-9D93-05787E72FB6E}" srcOrd="0" destOrd="0" presId="urn:microsoft.com/office/officeart/2005/8/layout/vProcess5"/>
    <dgm:cxn modelId="{1C99DB4F-2817-4528-95D2-66BBFC2032F0}" type="presOf" srcId="{DDB0CE38-2546-4FD2-AECC-0A362EBB3016}" destId="{3BADCAA0-78D8-496E-A1B9-6E651E1FDEE3}" srcOrd="1" destOrd="0" presId="urn:microsoft.com/office/officeart/2005/8/layout/vProcess5"/>
    <dgm:cxn modelId="{F23F6475-DA0F-43B5-91DE-8DEBCBD1B72A}" type="presParOf" srcId="{AAE76581-F9F4-45E5-B5BA-6322F2B1E190}" destId="{0FB76FD5-1BDD-4830-8020-6960361FE8BB}" srcOrd="0" destOrd="0" presId="urn:microsoft.com/office/officeart/2005/8/layout/vProcess5"/>
    <dgm:cxn modelId="{E6F84923-6232-430D-B5B8-FFC20F8E21BB}" type="presParOf" srcId="{AAE76581-F9F4-45E5-B5BA-6322F2B1E190}" destId="{3DDFBB55-799F-421E-AEAC-B7157CAA69BA}" srcOrd="1" destOrd="0" presId="urn:microsoft.com/office/officeart/2005/8/layout/vProcess5"/>
    <dgm:cxn modelId="{5A048C79-FFA6-4DAB-8EEC-62F63B16D86F}" type="presParOf" srcId="{AAE76581-F9F4-45E5-B5BA-6322F2B1E190}" destId="{F942D16B-A9F1-4B7C-A420-D6216BA2864D}" srcOrd="2" destOrd="0" presId="urn:microsoft.com/office/officeart/2005/8/layout/vProcess5"/>
    <dgm:cxn modelId="{892E83EC-A488-4060-B698-44CDE928B11F}" type="presParOf" srcId="{AAE76581-F9F4-45E5-B5BA-6322F2B1E190}" destId="{F1135C4B-22FF-419B-A9CA-CD927DB74598}" srcOrd="3" destOrd="0" presId="urn:microsoft.com/office/officeart/2005/8/layout/vProcess5"/>
    <dgm:cxn modelId="{E4B2EB38-A511-4E19-8A5C-2AFAC33C755D}" type="presParOf" srcId="{AAE76581-F9F4-45E5-B5BA-6322F2B1E190}" destId="{CADFCD50-E33E-41BC-9D93-05787E72FB6E}" srcOrd="4" destOrd="0" presId="urn:microsoft.com/office/officeart/2005/8/layout/vProcess5"/>
    <dgm:cxn modelId="{01C9E991-FA65-4A25-BED3-1755095BAECF}" type="presParOf" srcId="{AAE76581-F9F4-45E5-B5BA-6322F2B1E190}" destId="{1B6D993D-DA46-40D4-9BA5-57F085095FEA}" srcOrd="5" destOrd="0" presId="urn:microsoft.com/office/officeart/2005/8/layout/vProcess5"/>
    <dgm:cxn modelId="{2F556920-11C4-4E65-85BE-1ED1899C96EC}" type="presParOf" srcId="{AAE76581-F9F4-45E5-B5BA-6322F2B1E190}" destId="{3BADCAA0-78D8-496E-A1B9-6E651E1FDEE3}" srcOrd="6" destOrd="0" presId="urn:microsoft.com/office/officeart/2005/8/layout/vProcess5"/>
    <dgm:cxn modelId="{89342B36-CBD4-4B44-A954-3022DBC92301}" type="presParOf" srcId="{AAE76581-F9F4-45E5-B5BA-6322F2B1E190}" destId="{B39834A5-E70D-474B-AC2A-42D20BF34D55}" srcOrd="7" destOrd="0" presId="urn:microsoft.com/office/officeart/2005/8/layout/vProcess5"/>
    <dgm:cxn modelId="{9EA477FA-5668-46E8-88CA-BA6E9BB92548}" type="presParOf" srcId="{AAE76581-F9F4-45E5-B5BA-6322F2B1E190}" destId="{CF8F04AE-26CA-4135-83D5-9C576BE6CAF5}" srcOrd="8" destOrd="0" presId="urn:microsoft.com/office/officeart/2005/8/layout/vProcess5"/>
  </dgm:cxnLst>
  <dgm:bg/>
  <dgm:whole/>
</dgm:dataModel>
</file>

<file path=ppt/diagrams/data7.xml><?xml version="1.0" encoding="utf-8"?>
<dgm:dataModel xmlns:dgm="http://schemas.openxmlformats.org/drawingml/2006/diagram" xmlns:a="http://schemas.openxmlformats.org/drawingml/2006/main">
  <dgm:ptLst>
    <dgm:pt modelId="{290BB3C5-E7EE-4C70-8C14-15CC200E2ED9}" type="doc">
      <dgm:prSet loTypeId="urn:microsoft.com/office/officeart/2005/8/layout/cycle5" loCatId="cycle" qsTypeId="urn:microsoft.com/office/officeart/2005/8/quickstyle/simple5" qsCatId="simple" csTypeId="urn:microsoft.com/office/officeart/2005/8/colors/accent4_2" csCatId="accent4" phldr="1"/>
      <dgm:spPr/>
      <dgm:t>
        <a:bodyPr/>
        <a:lstStyle/>
        <a:p>
          <a:endParaRPr lang="fr-FR"/>
        </a:p>
      </dgm:t>
    </dgm:pt>
    <dgm:pt modelId="{C0DE21D1-F714-44BD-A6A1-5A8BCFCB54BE}">
      <dgm:prSet phldrT="[Text]"/>
      <dgm:spPr/>
      <dgm:t>
        <a:bodyPr/>
        <a:lstStyle/>
        <a:p>
          <a:r>
            <a:rPr lang="fr-FR" dirty="0" smtClean="0"/>
            <a:t>1. Définition des besoins</a:t>
          </a:r>
          <a:endParaRPr lang="fr-FR" dirty="0"/>
        </a:p>
      </dgm:t>
    </dgm:pt>
    <dgm:pt modelId="{24DFCE91-E531-4E64-9E31-27A56802F86B}" type="parTrans" cxnId="{74A9159E-6B18-47F3-9323-B420D610D03D}">
      <dgm:prSet/>
      <dgm:spPr/>
      <dgm:t>
        <a:bodyPr/>
        <a:lstStyle/>
        <a:p>
          <a:endParaRPr lang="fr-FR"/>
        </a:p>
      </dgm:t>
    </dgm:pt>
    <dgm:pt modelId="{6D97EA36-9FBD-4DB7-B82A-A71070D93292}" type="sibTrans" cxnId="{74A9159E-6B18-47F3-9323-B420D610D03D}">
      <dgm:prSet/>
      <dgm:spPr/>
      <dgm:t>
        <a:bodyPr/>
        <a:lstStyle/>
        <a:p>
          <a:endParaRPr lang="fr-FR"/>
        </a:p>
      </dgm:t>
    </dgm:pt>
    <dgm:pt modelId="{7F34702D-2CB4-4114-992E-23448D6D4FEB}">
      <dgm:prSet phldrT="[Text]"/>
      <dgm:spPr/>
      <dgm:t>
        <a:bodyPr/>
        <a:lstStyle/>
        <a:p>
          <a:r>
            <a:rPr lang="fr-FR" dirty="0" smtClean="0"/>
            <a:t>2.Développement</a:t>
          </a:r>
          <a:endParaRPr lang="fr-FR" dirty="0"/>
        </a:p>
      </dgm:t>
    </dgm:pt>
    <dgm:pt modelId="{02EC86F9-0683-4E36-936D-2B92CDF1F3AD}" type="parTrans" cxnId="{E2F5573A-E0A4-46DE-965F-2B5767ABE96D}">
      <dgm:prSet/>
      <dgm:spPr/>
      <dgm:t>
        <a:bodyPr/>
        <a:lstStyle/>
        <a:p>
          <a:endParaRPr lang="fr-FR"/>
        </a:p>
      </dgm:t>
    </dgm:pt>
    <dgm:pt modelId="{3D892C59-DDA9-4FBC-8C0C-F534BF0D1A8C}" type="sibTrans" cxnId="{E2F5573A-E0A4-46DE-965F-2B5767ABE96D}">
      <dgm:prSet/>
      <dgm:spPr/>
      <dgm:t>
        <a:bodyPr/>
        <a:lstStyle/>
        <a:p>
          <a:endParaRPr lang="fr-FR"/>
        </a:p>
      </dgm:t>
    </dgm:pt>
    <dgm:pt modelId="{F1E9A42A-DE77-47EA-8F97-51DD880917FC}">
      <dgm:prSet phldrT="[Text]"/>
      <dgm:spPr/>
      <dgm:t>
        <a:bodyPr/>
        <a:lstStyle/>
        <a:p>
          <a:r>
            <a:rPr lang="fr-FR" dirty="0" smtClean="0"/>
            <a:t>3. Tests &amp; intégration</a:t>
          </a:r>
          <a:endParaRPr lang="fr-FR" dirty="0"/>
        </a:p>
      </dgm:t>
    </dgm:pt>
    <dgm:pt modelId="{A2F93673-F20A-4912-BF25-D4B38FB11F9F}" type="parTrans" cxnId="{2F6B4463-4322-4E4D-B035-5225913FFA48}">
      <dgm:prSet/>
      <dgm:spPr/>
      <dgm:t>
        <a:bodyPr/>
        <a:lstStyle/>
        <a:p>
          <a:endParaRPr lang="fr-FR"/>
        </a:p>
      </dgm:t>
    </dgm:pt>
    <dgm:pt modelId="{7313E63E-32E1-45F5-8131-7010D4B0A1C7}" type="sibTrans" cxnId="{2F6B4463-4322-4E4D-B035-5225913FFA48}">
      <dgm:prSet/>
      <dgm:spPr/>
      <dgm:t>
        <a:bodyPr/>
        <a:lstStyle/>
        <a:p>
          <a:endParaRPr lang="fr-FR"/>
        </a:p>
      </dgm:t>
    </dgm:pt>
    <dgm:pt modelId="{3848690D-A533-40EA-90A6-9D10D48A0232}">
      <dgm:prSet phldrT="[Text]"/>
      <dgm:spPr>
        <a:gradFill rotWithShape="0">
          <a:gsLst>
            <a:gs pos="0">
              <a:srgbClr val="FFF200"/>
            </a:gs>
            <a:gs pos="45000">
              <a:srgbClr val="FF7A00"/>
            </a:gs>
            <a:gs pos="70000">
              <a:srgbClr val="FF0300"/>
            </a:gs>
            <a:gs pos="100000">
              <a:srgbClr val="4D0808"/>
            </a:gs>
          </a:gsLst>
          <a:lin ang="16200000" scaled="0"/>
        </a:gradFill>
      </dgm:spPr>
      <dgm:t>
        <a:bodyPr/>
        <a:lstStyle/>
        <a:p>
          <a:r>
            <a:rPr lang="fr-FR" dirty="0" smtClean="0"/>
            <a:t>4. Déploiement</a:t>
          </a:r>
          <a:endParaRPr lang="fr-FR" dirty="0"/>
        </a:p>
      </dgm:t>
    </dgm:pt>
    <dgm:pt modelId="{A3C80123-2F66-4A9A-A7EB-836FE0F34C43}" type="parTrans" cxnId="{8A2E4639-1A61-47E9-B58E-72AEDB07D432}">
      <dgm:prSet/>
      <dgm:spPr/>
      <dgm:t>
        <a:bodyPr/>
        <a:lstStyle/>
        <a:p>
          <a:endParaRPr lang="fr-FR"/>
        </a:p>
      </dgm:t>
    </dgm:pt>
    <dgm:pt modelId="{36DD71D5-3FA1-444E-A7AC-F823EC071D07}" type="sibTrans" cxnId="{8A2E4639-1A61-47E9-B58E-72AEDB07D432}">
      <dgm:prSet/>
      <dgm:spPr/>
      <dgm:t>
        <a:bodyPr/>
        <a:lstStyle/>
        <a:p>
          <a:endParaRPr lang="fr-FR"/>
        </a:p>
      </dgm:t>
    </dgm:pt>
    <dgm:pt modelId="{D706B910-CF0E-4605-840C-94A49D75FAA7}">
      <dgm:prSet phldrT="[Text]"/>
      <dgm:spPr/>
      <dgm:t>
        <a:bodyPr/>
        <a:lstStyle/>
        <a:p>
          <a:r>
            <a:rPr lang="fr-FR" dirty="0" smtClean="0"/>
            <a:t>5. Maintenance &amp; surveillance</a:t>
          </a:r>
          <a:endParaRPr lang="fr-FR" dirty="0"/>
        </a:p>
      </dgm:t>
    </dgm:pt>
    <dgm:pt modelId="{040AA4FD-5F77-4EE0-94A1-0767B6533ADD}" type="parTrans" cxnId="{256B1382-63A3-42C4-8FFE-36AB7E74EECD}">
      <dgm:prSet/>
      <dgm:spPr/>
      <dgm:t>
        <a:bodyPr/>
        <a:lstStyle/>
        <a:p>
          <a:endParaRPr lang="fr-FR"/>
        </a:p>
      </dgm:t>
    </dgm:pt>
    <dgm:pt modelId="{2E6DBCCB-3B59-460E-942C-6636A9600AE5}" type="sibTrans" cxnId="{256B1382-63A3-42C4-8FFE-36AB7E74EECD}">
      <dgm:prSet/>
      <dgm:spPr/>
      <dgm:t>
        <a:bodyPr/>
        <a:lstStyle/>
        <a:p>
          <a:endParaRPr lang="fr-FR"/>
        </a:p>
      </dgm:t>
    </dgm:pt>
    <dgm:pt modelId="{EADC1D7B-0590-468C-A663-031A7B7AE176}" type="pres">
      <dgm:prSet presAssocID="{290BB3C5-E7EE-4C70-8C14-15CC200E2ED9}" presName="cycle" presStyleCnt="0">
        <dgm:presLayoutVars>
          <dgm:dir/>
          <dgm:resizeHandles val="exact"/>
        </dgm:presLayoutVars>
      </dgm:prSet>
      <dgm:spPr/>
      <dgm:t>
        <a:bodyPr/>
        <a:lstStyle/>
        <a:p>
          <a:endParaRPr lang="fr-FR"/>
        </a:p>
      </dgm:t>
    </dgm:pt>
    <dgm:pt modelId="{55692505-FBC6-4113-AB63-3ED847A12EAF}" type="pres">
      <dgm:prSet presAssocID="{C0DE21D1-F714-44BD-A6A1-5A8BCFCB54BE}" presName="node" presStyleLbl="node1" presStyleIdx="0" presStyleCnt="5">
        <dgm:presLayoutVars>
          <dgm:bulletEnabled val="1"/>
        </dgm:presLayoutVars>
      </dgm:prSet>
      <dgm:spPr/>
      <dgm:t>
        <a:bodyPr/>
        <a:lstStyle/>
        <a:p>
          <a:endParaRPr lang="fr-FR"/>
        </a:p>
      </dgm:t>
    </dgm:pt>
    <dgm:pt modelId="{C83978CA-20C9-4083-A7E5-AB11CB140F1E}" type="pres">
      <dgm:prSet presAssocID="{C0DE21D1-F714-44BD-A6A1-5A8BCFCB54BE}" presName="spNode" presStyleCnt="0"/>
      <dgm:spPr/>
      <dgm:t>
        <a:bodyPr/>
        <a:lstStyle/>
        <a:p>
          <a:endParaRPr lang="fr-FR"/>
        </a:p>
      </dgm:t>
    </dgm:pt>
    <dgm:pt modelId="{6F65D526-8507-432C-B91A-10BE037FC7E6}" type="pres">
      <dgm:prSet presAssocID="{6D97EA36-9FBD-4DB7-B82A-A71070D93292}" presName="sibTrans" presStyleLbl="sibTrans1D1" presStyleIdx="0" presStyleCnt="5"/>
      <dgm:spPr/>
      <dgm:t>
        <a:bodyPr/>
        <a:lstStyle/>
        <a:p>
          <a:endParaRPr lang="fr-FR"/>
        </a:p>
      </dgm:t>
    </dgm:pt>
    <dgm:pt modelId="{90652B44-0751-4EF4-95F6-97125E00075C}" type="pres">
      <dgm:prSet presAssocID="{7F34702D-2CB4-4114-992E-23448D6D4FEB}" presName="node" presStyleLbl="node1" presStyleIdx="1" presStyleCnt="5">
        <dgm:presLayoutVars>
          <dgm:bulletEnabled val="1"/>
        </dgm:presLayoutVars>
      </dgm:prSet>
      <dgm:spPr/>
      <dgm:t>
        <a:bodyPr/>
        <a:lstStyle/>
        <a:p>
          <a:endParaRPr lang="fr-FR"/>
        </a:p>
      </dgm:t>
    </dgm:pt>
    <dgm:pt modelId="{1F33A138-5251-4382-9995-F09FB62F25C7}" type="pres">
      <dgm:prSet presAssocID="{7F34702D-2CB4-4114-992E-23448D6D4FEB}" presName="spNode" presStyleCnt="0"/>
      <dgm:spPr/>
      <dgm:t>
        <a:bodyPr/>
        <a:lstStyle/>
        <a:p>
          <a:endParaRPr lang="fr-FR"/>
        </a:p>
      </dgm:t>
    </dgm:pt>
    <dgm:pt modelId="{7EC5B072-3397-4DB7-9C81-762F86B8BCA2}" type="pres">
      <dgm:prSet presAssocID="{3D892C59-DDA9-4FBC-8C0C-F534BF0D1A8C}" presName="sibTrans" presStyleLbl="sibTrans1D1" presStyleIdx="1" presStyleCnt="5"/>
      <dgm:spPr/>
      <dgm:t>
        <a:bodyPr/>
        <a:lstStyle/>
        <a:p>
          <a:endParaRPr lang="fr-FR"/>
        </a:p>
      </dgm:t>
    </dgm:pt>
    <dgm:pt modelId="{ABC08CD2-4CBC-4F7B-A007-F2AB435C2872}" type="pres">
      <dgm:prSet presAssocID="{F1E9A42A-DE77-47EA-8F97-51DD880917FC}" presName="node" presStyleLbl="node1" presStyleIdx="2" presStyleCnt="5">
        <dgm:presLayoutVars>
          <dgm:bulletEnabled val="1"/>
        </dgm:presLayoutVars>
      </dgm:prSet>
      <dgm:spPr/>
      <dgm:t>
        <a:bodyPr/>
        <a:lstStyle/>
        <a:p>
          <a:endParaRPr lang="fr-FR"/>
        </a:p>
      </dgm:t>
    </dgm:pt>
    <dgm:pt modelId="{F92FE05B-5539-4522-BA9C-4C7FDB4A5241}" type="pres">
      <dgm:prSet presAssocID="{F1E9A42A-DE77-47EA-8F97-51DD880917FC}" presName="spNode" presStyleCnt="0"/>
      <dgm:spPr/>
      <dgm:t>
        <a:bodyPr/>
        <a:lstStyle/>
        <a:p>
          <a:endParaRPr lang="fr-FR"/>
        </a:p>
      </dgm:t>
    </dgm:pt>
    <dgm:pt modelId="{9295C067-1A86-4A62-B576-2981D73F05FA}" type="pres">
      <dgm:prSet presAssocID="{7313E63E-32E1-45F5-8131-7010D4B0A1C7}" presName="sibTrans" presStyleLbl="sibTrans1D1" presStyleIdx="2" presStyleCnt="5"/>
      <dgm:spPr/>
      <dgm:t>
        <a:bodyPr/>
        <a:lstStyle/>
        <a:p>
          <a:endParaRPr lang="fr-FR"/>
        </a:p>
      </dgm:t>
    </dgm:pt>
    <dgm:pt modelId="{57CCCAEA-A161-4D82-9AAF-54C63E86E24A}" type="pres">
      <dgm:prSet presAssocID="{3848690D-A533-40EA-90A6-9D10D48A0232}" presName="node" presStyleLbl="node1" presStyleIdx="3" presStyleCnt="5">
        <dgm:presLayoutVars>
          <dgm:bulletEnabled val="1"/>
        </dgm:presLayoutVars>
      </dgm:prSet>
      <dgm:spPr/>
      <dgm:t>
        <a:bodyPr/>
        <a:lstStyle/>
        <a:p>
          <a:endParaRPr lang="fr-FR"/>
        </a:p>
      </dgm:t>
    </dgm:pt>
    <dgm:pt modelId="{5FD4800A-A1BD-49E6-ACA1-A46E2393CB52}" type="pres">
      <dgm:prSet presAssocID="{3848690D-A533-40EA-90A6-9D10D48A0232}" presName="spNode" presStyleCnt="0"/>
      <dgm:spPr/>
      <dgm:t>
        <a:bodyPr/>
        <a:lstStyle/>
        <a:p>
          <a:endParaRPr lang="fr-FR"/>
        </a:p>
      </dgm:t>
    </dgm:pt>
    <dgm:pt modelId="{DD13F4B5-5CE9-4005-933D-80CC35ACD815}" type="pres">
      <dgm:prSet presAssocID="{36DD71D5-3FA1-444E-A7AC-F823EC071D07}" presName="sibTrans" presStyleLbl="sibTrans1D1" presStyleIdx="3" presStyleCnt="5"/>
      <dgm:spPr/>
      <dgm:t>
        <a:bodyPr/>
        <a:lstStyle/>
        <a:p>
          <a:endParaRPr lang="fr-FR"/>
        </a:p>
      </dgm:t>
    </dgm:pt>
    <dgm:pt modelId="{6B69CDF9-1155-41E2-B03E-ADACAD250BC1}" type="pres">
      <dgm:prSet presAssocID="{D706B910-CF0E-4605-840C-94A49D75FAA7}" presName="node" presStyleLbl="node1" presStyleIdx="4" presStyleCnt="5">
        <dgm:presLayoutVars>
          <dgm:bulletEnabled val="1"/>
        </dgm:presLayoutVars>
      </dgm:prSet>
      <dgm:spPr/>
      <dgm:t>
        <a:bodyPr/>
        <a:lstStyle/>
        <a:p>
          <a:endParaRPr lang="fr-FR"/>
        </a:p>
      </dgm:t>
    </dgm:pt>
    <dgm:pt modelId="{1FE6818E-C4FC-4A3C-AE2B-B62EF2BCB4AF}" type="pres">
      <dgm:prSet presAssocID="{D706B910-CF0E-4605-840C-94A49D75FAA7}" presName="spNode" presStyleCnt="0"/>
      <dgm:spPr/>
      <dgm:t>
        <a:bodyPr/>
        <a:lstStyle/>
        <a:p>
          <a:endParaRPr lang="fr-FR"/>
        </a:p>
      </dgm:t>
    </dgm:pt>
    <dgm:pt modelId="{B376A1A1-CAB3-49B3-95F5-43824B0482DC}" type="pres">
      <dgm:prSet presAssocID="{2E6DBCCB-3B59-460E-942C-6636A9600AE5}" presName="sibTrans" presStyleLbl="sibTrans1D1" presStyleIdx="4" presStyleCnt="5"/>
      <dgm:spPr/>
      <dgm:t>
        <a:bodyPr/>
        <a:lstStyle/>
        <a:p>
          <a:endParaRPr lang="fr-FR"/>
        </a:p>
      </dgm:t>
    </dgm:pt>
  </dgm:ptLst>
  <dgm:cxnLst>
    <dgm:cxn modelId="{E0CA87CC-BA8B-4D71-BF44-21A85DAE3782}" type="presOf" srcId="{6D97EA36-9FBD-4DB7-B82A-A71070D93292}" destId="{6F65D526-8507-432C-B91A-10BE037FC7E6}" srcOrd="0" destOrd="0" presId="urn:microsoft.com/office/officeart/2005/8/layout/cycle5"/>
    <dgm:cxn modelId="{256B1382-63A3-42C4-8FFE-36AB7E74EECD}" srcId="{290BB3C5-E7EE-4C70-8C14-15CC200E2ED9}" destId="{D706B910-CF0E-4605-840C-94A49D75FAA7}" srcOrd="4" destOrd="0" parTransId="{040AA4FD-5F77-4EE0-94A1-0767B6533ADD}" sibTransId="{2E6DBCCB-3B59-460E-942C-6636A9600AE5}"/>
    <dgm:cxn modelId="{1B2789FE-EB64-4BFE-95F2-1248E01F5A16}" type="presOf" srcId="{36DD71D5-3FA1-444E-A7AC-F823EC071D07}" destId="{DD13F4B5-5CE9-4005-933D-80CC35ACD815}" srcOrd="0" destOrd="0" presId="urn:microsoft.com/office/officeart/2005/8/layout/cycle5"/>
    <dgm:cxn modelId="{E0C4A422-8649-409C-A4B6-14F83AA28290}" type="presOf" srcId="{C0DE21D1-F714-44BD-A6A1-5A8BCFCB54BE}" destId="{55692505-FBC6-4113-AB63-3ED847A12EAF}" srcOrd="0" destOrd="0" presId="urn:microsoft.com/office/officeart/2005/8/layout/cycle5"/>
    <dgm:cxn modelId="{2F6B4463-4322-4E4D-B035-5225913FFA48}" srcId="{290BB3C5-E7EE-4C70-8C14-15CC200E2ED9}" destId="{F1E9A42A-DE77-47EA-8F97-51DD880917FC}" srcOrd="2" destOrd="0" parTransId="{A2F93673-F20A-4912-BF25-D4B38FB11F9F}" sibTransId="{7313E63E-32E1-45F5-8131-7010D4B0A1C7}"/>
    <dgm:cxn modelId="{5E832DD4-91FC-4A81-A3C8-E4CB17D556EC}" type="presOf" srcId="{7F34702D-2CB4-4114-992E-23448D6D4FEB}" destId="{90652B44-0751-4EF4-95F6-97125E00075C}" srcOrd="0" destOrd="0" presId="urn:microsoft.com/office/officeart/2005/8/layout/cycle5"/>
    <dgm:cxn modelId="{6D4431A5-E6B4-42B8-AC2B-2C632F3E4B53}" type="presOf" srcId="{F1E9A42A-DE77-47EA-8F97-51DD880917FC}" destId="{ABC08CD2-4CBC-4F7B-A007-F2AB435C2872}" srcOrd="0" destOrd="0" presId="urn:microsoft.com/office/officeart/2005/8/layout/cycle5"/>
    <dgm:cxn modelId="{E2F5573A-E0A4-46DE-965F-2B5767ABE96D}" srcId="{290BB3C5-E7EE-4C70-8C14-15CC200E2ED9}" destId="{7F34702D-2CB4-4114-992E-23448D6D4FEB}" srcOrd="1" destOrd="0" parTransId="{02EC86F9-0683-4E36-936D-2B92CDF1F3AD}" sibTransId="{3D892C59-DDA9-4FBC-8C0C-F534BF0D1A8C}"/>
    <dgm:cxn modelId="{414AF82B-DD49-47BE-977C-F5D6520DE112}" type="presOf" srcId="{290BB3C5-E7EE-4C70-8C14-15CC200E2ED9}" destId="{EADC1D7B-0590-468C-A663-031A7B7AE176}" srcOrd="0" destOrd="0" presId="urn:microsoft.com/office/officeart/2005/8/layout/cycle5"/>
    <dgm:cxn modelId="{74A9159E-6B18-47F3-9323-B420D610D03D}" srcId="{290BB3C5-E7EE-4C70-8C14-15CC200E2ED9}" destId="{C0DE21D1-F714-44BD-A6A1-5A8BCFCB54BE}" srcOrd="0" destOrd="0" parTransId="{24DFCE91-E531-4E64-9E31-27A56802F86B}" sibTransId="{6D97EA36-9FBD-4DB7-B82A-A71070D93292}"/>
    <dgm:cxn modelId="{1C2E22D0-674F-410F-833B-02AB589E9C16}" type="presOf" srcId="{D706B910-CF0E-4605-840C-94A49D75FAA7}" destId="{6B69CDF9-1155-41E2-B03E-ADACAD250BC1}" srcOrd="0" destOrd="0" presId="urn:microsoft.com/office/officeart/2005/8/layout/cycle5"/>
    <dgm:cxn modelId="{8A2E4639-1A61-47E9-B58E-72AEDB07D432}" srcId="{290BB3C5-E7EE-4C70-8C14-15CC200E2ED9}" destId="{3848690D-A533-40EA-90A6-9D10D48A0232}" srcOrd="3" destOrd="0" parTransId="{A3C80123-2F66-4A9A-A7EB-836FE0F34C43}" sibTransId="{36DD71D5-3FA1-444E-A7AC-F823EC071D07}"/>
    <dgm:cxn modelId="{32E4CD7A-BA64-4FF3-B94D-681AB4BD7ECB}" type="presOf" srcId="{2E6DBCCB-3B59-460E-942C-6636A9600AE5}" destId="{B376A1A1-CAB3-49B3-95F5-43824B0482DC}" srcOrd="0" destOrd="0" presId="urn:microsoft.com/office/officeart/2005/8/layout/cycle5"/>
    <dgm:cxn modelId="{204445B8-1CFB-4C46-BE22-3455848E72AB}" type="presOf" srcId="{7313E63E-32E1-45F5-8131-7010D4B0A1C7}" destId="{9295C067-1A86-4A62-B576-2981D73F05FA}" srcOrd="0" destOrd="0" presId="urn:microsoft.com/office/officeart/2005/8/layout/cycle5"/>
    <dgm:cxn modelId="{8819519E-5D54-410F-8151-09CD4756B5EA}" type="presOf" srcId="{3848690D-A533-40EA-90A6-9D10D48A0232}" destId="{57CCCAEA-A161-4D82-9AAF-54C63E86E24A}" srcOrd="0" destOrd="0" presId="urn:microsoft.com/office/officeart/2005/8/layout/cycle5"/>
    <dgm:cxn modelId="{F6569E18-4BC1-44CC-8A5D-C400B152EEE0}" type="presOf" srcId="{3D892C59-DDA9-4FBC-8C0C-F534BF0D1A8C}" destId="{7EC5B072-3397-4DB7-9C81-762F86B8BCA2}" srcOrd="0" destOrd="0" presId="urn:microsoft.com/office/officeart/2005/8/layout/cycle5"/>
    <dgm:cxn modelId="{ACBAE376-20D1-4FD0-8EE6-5C487A519BCD}" type="presParOf" srcId="{EADC1D7B-0590-468C-A663-031A7B7AE176}" destId="{55692505-FBC6-4113-AB63-3ED847A12EAF}" srcOrd="0" destOrd="0" presId="urn:microsoft.com/office/officeart/2005/8/layout/cycle5"/>
    <dgm:cxn modelId="{3358F181-BF70-4182-A59B-14D76499E9E6}" type="presParOf" srcId="{EADC1D7B-0590-468C-A663-031A7B7AE176}" destId="{C83978CA-20C9-4083-A7E5-AB11CB140F1E}" srcOrd="1" destOrd="0" presId="urn:microsoft.com/office/officeart/2005/8/layout/cycle5"/>
    <dgm:cxn modelId="{930E45E6-9313-49A9-8A41-404EA1D3E0C2}" type="presParOf" srcId="{EADC1D7B-0590-468C-A663-031A7B7AE176}" destId="{6F65D526-8507-432C-B91A-10BE037FC7E6}" srcOrd="2" destOrd="0" presId="urn:microsoft.com/office/officeart/2005/8/layout/cycle5"/>
    <dgm:cxn modelId="{B8591169-93DA-4E56-97C6-2FFA2BD95508}" type="presParOf" srcId="{EADC1D7B-0590-468C-A663-031A7B7AE176}" destId="{90652B44-0751-4EF4-95F6-97125E00075C}" srcOrd="3" destOrd="0" presId="urn:microsoft.com/office/officeart/2005/8/layout/cycle5"/>
    <dgm:cxn modelId="{EFC57535-FB74-4332-826D-0A2A81EDCD5F}" type="presParOf" srcId="{EADC1D7B-0590-468C-A663-031A7B7AE176}" destId="{1F33A138-5251-4382-9995-F09FB62F25C7}" srcOrd="4" destOrd="0" presId="urn:microsoft.com/office/officeart/2005/8/layout/cycle5"/>
    <dgm:cxn modelId="{B95C6E79-0CE1-489A-B6AF-956083E5F1FE}" type="presParOf" srcId="{EADC1D7B-0590-468C-A663-031A7B7AE176}" destId="{7EC5B072-3397-4DB7-9C81-762F86B8BCA2}" srcOrd="5" destOrd="0" presId="urn:microsoft.com/office/officeart/2005/8/layout/cycle5"/>
    <dgm:cxn modelId="{02311035-AA72-4C53-984D-373F23813D83}" type="presParOf" srcId="{EADC1D7B-0590-468C-A663-031A7B7AE176}" destId="{ABC08CD2-4CBC-4F7B-A007-F2AB435C2872}" srcOrd="6" destOrd="0" presId="urn:microsoft.com/office/officeart/2005/8/layout/cycle5"/>
    <dgm:cxn modelId="{136EA812-1D0B-47DA-B895-0A4BC43231A3}" type="presParOf" srcId="{EADC1D7B-0590-468C-A663-031A7B7AE176}" destId="{F92FE05B-5539-4522-BA9C-4C7FDB4A5241}" srcOrd="7" destOrd="0" presId="urn:microsoft.com/office/officeart/2005/8/layout/cycle5"/>
    <dgm:cxn modelId="{7B42D52D-0B38-4430-8457-4240AE2709E6}" type="presParOf" srcId="{EADC1D7B-0590-468C-A663-031A7B7AE176}" destId="{9295C067-1A86-4A62-B576-2981D73F05FA}" srcOrd="8" destOrd="0" presId="urn:microsoft.com/office/officeart/2005/8/layout/cycle5"/>
    <dgm:cxn modelId="{DA787EE9-74C9-4553-BC32-0DAFB6AF1A77}" type="presParOf" srcId="{EADC1D7B-0590-468C-A663-031A7B7AE176}" destId="{57CCCAEA-A161-4D82-9AAF-54C63E86E24A}" srcOrd="9" destOrd="0" presId="urn:microsoft.com/office/officeart/2005/8/layout/cycle5"/>
    <dgm:cxn modelId="{0656A5C3-CEEB-4160-8F5E-E2598AB7233D}" type="presParOf" srcId="{EADC1D7B-0590-468C-A663-031A7B7AE176}" destId="{5FD4800A-A1BD-49E6-ACA1-A46E2393CB52}" srcOrd="10" destOrd="0" presId="urn:microsoft.com/office/officeart/2005/8/layout/cycle5"/>
    <dgm:cxn modelId="{50BB8C30-00D7-4039-80FD-BDBE5EA6E646}" type="presParOf" srcId="{EADC1D7B-0590-468C-A663-031A7B7AE176}" destId="{DD13F4B5-5CE9-4005-933D-80CC35ACD815}" srcOrd="11" destOrd="0" presId="urn:microsoft.com/office/officeart/2005/8/layout/cycle5"/>
    <dgm:cxn modelId="{9597FCF7-0D6B-4288-857B-6BB43711A24A}" type="presParOf" srcId="{EADC1D7B-0590-468C-A663-031A7B7AE176}" destId="{6B69CDF9-1155-41E2-B03E-ADACAD250BC1}" srcOrd="12" destOrd="0" presId="urn:microsoft.com/office/officeart/2005/8/layout/cycle5"/>
    <dgm:cxn modelId="{B91FAA35-3882-4FCE-BE6F-89284916267E}" type="presParOf" srcId="{EADC1D7B-0590-468C-A663-031A7B7AE176}" destId="{1FE6818E-C4FC-4A3C-AE2B-B62EF2BCB4AF}" srcOrd="13" destOrd="0" presId="urn:microsoft.com/office/officeart/2005/8/layout/cycle5"/>
    <dgm:cxn modelId="{6EDDFF09-3416-46BD-A9C6-95CD3F647B05}" type="presParOf" srcId="{EADC1D7B-0590-468C-A663-031A7B7AE176}" destId="{B376A1A1-CAB3-49B3-95F5-43824B0482DC}" srcOrd="14" destOrd="0" presId="urn:microsoft.com/office/officeart/2005/8/layout/cycle5"/>
  </dgm:cxnLst>
  <dgm:bg/>
  <dgm:whole/>
</dgm:dataModel>
</file>

<file path=ppt/diagrams/data8.xml><?xml version="1.0" encoding="utf-8"?>
<dgm:dataModel xmlns:dgm="http://schemas.openxmlformats.org/drawingml/2006/diagram" xmlns:a="http://schemas.openxmlformats.org/drawingml/2006/main">
  <dgm:ptLst>
    <dgm:pt modelId="{290BB3C5-E7EE-4C70-8C14-15CC200E2ED9}" type="doc">
      <dgm:prSet loTypeId="urn:microsoft.com/office/officeart/2005/8/layout/cycle5" loCatId="cycle" qsTypeId="urn:microsoft.com/office/officeart/2005/8/quickstyle/simple5" qsCatId="simple" csTypeId="urn:microsoft.com/office/officeart/2005/8/colors/accent4_2" csCatId="accent4" phldr="1"/>
      <dgm:spPr/>
      <dgm:t>
        <a:bodyPr/>
        <a:lstStyle/>
        <a:p>
          <a:endParaRPr lang="fr-FR"/>
        </a:p>
      </dgm:t>
    </dgm:pt>
    <dgm:pt modelId="{C0DE21D1-F714-44BD-A6A1-5A8BCFCB54BE}">
      <dgm:prSet phldrT="[Text]"/>
      <dgm:spPr/>
      <dgm:t>
        <a:bodyPr/>
        <a:lstStyle/>
        <a:p>
          <a:r>
            <a:rPr lang="fr-FR" dirty="0" smtClean="0"/>
            <a:t>1. Définition des besoins</a:t>
          </a:r>
          <a:endParaRPr lang="fr-FR" dirty="0"/>
        </a:p>
      </dgm:t>
    </dgm:pt>
    <dgm:pt modelId="{24DFCE91-E531-4E64-9E31-27A56802F86B}" type="parTrans" cxnId="{74A9159E-6B18-47F3-9323-B420D610D03D}">
      <dgm:prSet/>
      <dgm:spPr/>
      <dgm:t>
        <a:bodyPr/>
        <a:lstStyle/>
        <a:p>
          <a:endParaRPr lang="fr-FR"/>
        </a:p>
      </dgm:t>
    </dgm:pt>
    <dgm:pt modelId="{6D97EA36-9FBD-4DB7-B82A-A71070D93292}" type="sibTrans" cxnId="{74A9159E-6B18-47F3-9323-B420D610D03D}">
      <dgm:prSet/>
      <dgm:spPr/>
      <dgm:t>
        <a:bodyPr/>
        <a:lstStyle/>
        <a:p>
          <a:endParaRPr lang="fr-FR"/>
        </a:p>
      </dgm:t>
    </dgm:pt>
    <dgm:pt modelId="{7F34702D-2CB4-4114-992E-23448D6D4FEB}">
      <dgm:prSet phldrT="[Text]"/>
      <dgm:spPr/>
      <dgm:t>
        <a:bodyPr/>
        <a:lstStyle/>
        <a:p>
          <a:r>
            <a:rPr lang="fr-FR" dirty="0" smtClean="0"/>
            <a:t>2.Développement</a:t>
          </a:r>
          <a:endParaRPr lang="fr-FR" dirty="0"/>
        </a:p>
      </dgm:t>
    </dgm:pt>
    <dgm:pt modelId="{02EC86F9-0683-4E36-936D-2B92CDF1F3AD}" type="parTrans" cxnId="{E2F5573A-E0A4-46DE-965F-2B5767ABE96D}">
      <dgm:prSet/>
      <dgm:spPr/>
      <dgm:t>
        <a:bodyPr/>
        <a:lstStyle/>
        <a:p>
          <a:endParaRPr lang="fr-FR"/>
        </a:p>
      </dgm:t>
    </dgm:pt>
    <dgm:pt modelId="{3D892C59-DDA9-4FBC-8C0C-F534BF0D1A8C}" type="sibTrans" cxnId="{E2F5573A-E0A4-46DE-965F-2B5767ABE96D}">
      <dgm:prSet/>
      <dgm:spPr/>
      <dgm:t>
        <a:bodyPr/>
        <a:lstStyle/>
        <a:p>
          <a:endParaRPr lang="fr-FR"/>
        </a:p>
      </dgm:t>
    </dgm:pt>
    <dgm:pt modelId="{F1E9A42A-DE77-47EA-8F97-51DD880917FC}">
      <dgm:prSet phldrT="[Text]"/>
      <dgm:spPr/>
      <dgm:t>
        <a:bodyPr/>
        <a:lstStyle/>
        <a:p>
          <a:r>
            <a:rPr lang="fr-FR" dirty="0" smtClean="0"/>
            <a:t>3. Tests &amp; intégration</a:t>
          </a:r>
          <a:endParaRPr lang="fr-FR" dirty="0"/>
        </a:p>
      </dgm:t>
    </dgm:pt>
    <dgm:pt modelId="{A2F93673-F20A-4912-BF25-D4B38FB11F9F}" type="parTrans" cxnId="{2F6B4463-4322-4E4D-B035-5225913FFA48}">
      <dgm:prSet/>
      <dgm:spPr/>
      <dgm:t>
        <a:bodyPr/>
        <a:lstStyle/>
        <a:p>
          <a:endParaRPr lang="fr-FR"/>
        </a:p>
      </dgm:t>
    </dgm:pt>
    <dgm:pt modelId="{7313E63E-32E1-45F5-8131-7010D4B0A1C7}" type="sibTrans" cxnId="{2F6B4463-4322-4E4D-B035-5225913FFA48}">
      <dgm:prSet/>
      <dgm:spPr/>
      <dgm:t>
        <a:bodyPr/>
        <a:lstStyle/>
        <a:p>
          <a:endParaRPr lang="fr-FR"/>
        </a:p>
      </dgm:t>
    </dgm:pt>
    <dgm:pt modelId="{3848690D-A533-40EA-90A6-9D10D48A0232}">
      <dgm:prSet phldrT="[Text]"/>
      <dgm:spPr/>
      <dgm:t>
        <a:bodyPr/>
        <a:lstStyle/>
        <a:p>
          <a:r>
            <a:rPr lang="fr-FR" dirty="0" smtClean="0"/>
            <a:t>4. Déploiement</a:t>
          </a:r>
          <a:endParaRPr lang="fr-FR" dirty="0"/>
        </a:p>
      </dgm:t>
    </dgm:pt>
    <dgm:pt modelId="{A3C80123-2F66-4A9A-A7EB-836FE0F34C43}" type="parTrans" cxnId="{8A2E4639-1A61-47E9-B58E-72AEDB07D432}">
      <dgm:prSet/>
      <dgm:spPr/>
      <dgm:t>
        <a:bodyPr/>
        <a:lstStyle/>
        <a:p>
          <a:endParaRPr lang="fr-FR"/>
        </a:p>
      </dgm:t>
    </dgm:pt>
    <dgm:pt modelId="{36DD71D5-3FA1-444E-A7AC-F823EC071D07}" type="sibTrans" cxnId="{8A2E4639-1A61-47E9-B58E-72AEDB07D432}">
      <dgm:prSet/>
      <dgm:spPr/>
      <dgm:t>
        <a:bodyPr/>
        <a:lstStyle/>
        <a:p>
          <a:endParaRPr lang="fr-FR"/>
        </a:p>
      </dgm:t>
    </dgm:pt>
    <dgm:pt modelId="{D706B910-CF0E-4605-840C-94A49D75FAA7}">
      <dgm:prSet phldrT="[Text]"/>
      <dgm:spPr>
        <a:gradFill rotWithShape="0">
          <a:gsLst>
            <a:gs pos="0">
              <a:srgbClr val="FFF200"/>
            </a:gs>
            <a:gs pos="45000">
              <a:srgbClr val="FF7A00"/>
            </a:gs>
            <a:gs pos="70000">
              <a:srgbClr val="FF0300"/>
            </a:gs>
            <a:gs pos="100000">
              <a:srgbClr val="4D0808"/>
            </a:gs>
          </a:gsLst>
          <a:lin ang="16200000" scaled="0"/>
        </a:gradFill>
      </dgm:spPr>
      <dgm:t>
        <a:bodyPr/>
        <a:lstStyle/>
        <a:p>
          <a:r>
            <a:rPr lang="fr-FR" dirty="0" smtClean="0"/>
            <a:t>5. Maintenance &amp; surveillance</a:t>
          </a:r>
          <a:endParaRPr lang="fr-FR" dirty="0"/>
        </a:p>
      </dgm:t>
    </dgm:pt>
    <dgm:pt modelId="{040AA4FD-5F77-4EE0-94A1-0767B6533ADD}" type="parTrans" cxnId="{256B1382-63A3-42C4-8FFE-36AB7E74EECD}">
      <dgm:prSet/>
      <dgm:spPr/>
      <dgm:t>
        <a:bodyPr/>
        <a:lstStyle/>
        <a:p>
          <a:endParaRPr lang="fr-FR"/>
        </a:p>
      </dgm:t>
    </dgm:pt>
    <dgm:pt modelId="{2E6DBCCB-3B59-460E-942C-6636A9600AE5}" type="sibTrans" cxnId="{256B1382-63A3-42C4-8FFE-36AB7E74EECD}">
      <dgm:prSet/>
      <dgm:spPr/>
      <dgm:t>
        <a:bodyPr/>
        <a:lstStyle/>
        <a:p>
          <a:endParaRPr lang="fr-FR"/>
        </a:p>
      </dgm:t>
    </dgm:pt>
    <dgm:pt modelId="{EADC1D7B-0590-468C-A663-031A7B7AE176}" type="pres">
      <dgm:prSet presAssocID="{290BB3C5-E7EE-4C70-8C14-15CC200E2ED9}" presName="cycle" presStyleCnt="0">
        <dgm:presLayoutVars>
          <dgm:dir/>
          <dgm:resizeHandles val="exact"/>
        </dgm:presLayoutVars>
      </dgm:prSet>
      <dgm:spPr/>
      <dgm:t>
        <a:bodyPr/>
        <a:lstStyle/>
        <a:p>
          <a:endParaRPr lang="fr-FR"/>
        </a:p>
      </dgm:t>
    </dgm:pt>
    <dgm:pt modelId="{55692505-FBC6-4113-AB63-3ED847A12EAF}" type="pres">
      <dgm:prSet presAssocID="{C0DE21D1-F714-44BD-A6A1-5A8BCFCB54BE}" presName="node" presStyleLbl="node1" presStyleIdx="0" presStyleCnt="5">
        <dgm:presLayoutVars>
          <dgm:bulletEnabled val="1"/>
        </dgm:presLayoutVars>
      </dgm:prSet>
      <dgm:spPr/>
      <dgm:t>
        <a:bodyPr/>
        <a:lstStyle/>
        <a:p>
          <a:endParaRPr lang="fr-FR"/>
        </a:p>
      </dgm:t>
    </dgm:pt>
    <dgm:pt modelId="{C83978CA-20C9-4083-A7E5-AB11CB140F1E}" type="pres">
      <dgm:prSet presAssocID="{C0DE21D1-F714-44BD-A6A1-5A8BCFCB54BE}" presName="spNode" presStyleCnt="0"/>
      <dgm:spPr/>
      <dgm:t>
        <a:bodyPr/>
        <a:lstStyle/>
        <a:p>
          <a:endParaRPr lang="fr-FR"/>
        </a:p>
      </dgm:t>
    </dgm:pt>
    <dgm:pt modelId="{6F65D526-8507-432C-B91A-10BE037FC7E6}" type="pres">
      <dgm:prSet presAssocID="{6D97EA36-9FBD-4DB7-B82A-A71070D93292}" presName="sibTrans" presStyleLbl="sibTrans1D1" presStyleIdx="0" presStyleCnt="5"/>
      <dgm:spPr/>
      <dgm:t>
        <a:bodyPr/>
        <a:lstStyle/>
        <a:p>
          <a:endParaRPr lang="fr-FR"/>
        </a:p>
      </dgm:t>
    </dgm:pt>
    <dgm:pt modelId="{90652B44-0751-4EF4-95F6-97125E00075C}" type="pres">
      <dgm:prSet presAssocID="{7F34702D-2CB4-4114-992E-23448D6D4FEB}" presName="node" presStyleLbl="node1" presStyleIdx="1" presStyleCnt="5">
        <dgm:presLayoutVars>
          <dgm:bulletEnabled val="1"/>
        </dgm:presLayoutVars>
      </dgm:prSet>
      <dgm:spPr/>
      <dgm:t>
        <a:bodyPr/>
        <a:lstStyle/>
        <a:p>
          <a:endParaRPr lang="fr-FR"/>
        </a:p>
      </dgm:t>
    </dgm:pt>
    <dgm:pt modelId="{1F33A138-5251-4382-9995-F09FB62F25C7}" type="pres">
      <dgm:prSet presAssocID="{7F34702D-2CB4-4114-992E-23448D6D4FEB}" presName="spNode" presStyleCnt="0"/>
      <dgm:spPr/>
      <dgm:t>
        <a:bodyPr/>
        <a:lstStyle/>
        <a:p>
          <a:endParaRPr lang="fr-FR"/>
        </a:p>
      </dgm:t>
    </dgm:pt>
    <dgm:pt modelId="{7EC5B072-3397-4DB7-9C81-762F86B8BCA2}" type="pres">
      <dgm:prSet presAssocID="{3D892C59-DDA9-4FBC-8C0C-F534BF0D1A8C}" presName="sibTrans" presStyleLbl="sibTrans1D1" presStyleIdx="1" presStyleCnt="5"/>
      <dgm:spPr/>
      <dgm:t>
        <a:bodyPr/>
        <a:lstStyle/>
        <a:p>
          <a:endParaRPr lang="fr-FR"/>
        </a:p>
      </dgm:t>
    </dgm:pt>
    <dgm:pt modelId="{ABC08CD2-4CBC-4F7B-A007-F2AB435C2872}" type="pres">
      <dgm:prSet presAssocID="{F1E9A42A-DE77-47EA-8F97-51DD880917FC}" presName="node" presStyleLbl="node1" presStyleIdx="2" presStyleCnt="5">
        <dgm:presLayoutVars>
          <dgm:bulletEnabled val="1"/>
        </dgm:presLayoutVars>
      </dgm:prSet>
      <dgm:spPr/>
      <dgm:t>
        <a:bodyPr/>
        <a:lstStyle/>
        <a:p>
          <a:endParaRPr lang="fr-FR"/>
        </a:p>
      </dgm:t>
    </dgm:pt>
    <dgm:pt modelId="{F92FE05B-5539-4522-BA9C-4C7FDB4A5241}" type="pres">
      <dgm:prSet presAssocID="{F1E9A42A-DE77-47EA-8F97-51DD880917FC}" presName="spNode" presStyleCnt="0"/>
      <dgm:spPr/>
      <dgm:t>
        <a:bodyPr/>
        <a:lstStyle/>
        <a:p>
          <a:endParaRPr lang="fr-FR"/>
        </a:p>
      </dgm:t>
    </dgm:pt>
    <dgm:pt modelId="{9295C067-1A86-4A62-B576-2981D73F05FA}" type="pres">
      <dgm:prSet presAssocID="{7313E63E-32E1-45F5-8131-7010D4B0A1C7}" presName="sibTrans" presStyleLbl="sibTrans1D1" presStyleIdx="2" presStyleCnt="5"/>
      <dgm:spPr/>
      <dgm:t>
        <a:bodyPr/>
        <a:lstStyle/>
        <a:p>
          <a:endParaRPr lang="fr-FR"/>
        </a:p>
      </dgm:t>
    </dgm:pt>
    <dgm:pt modelId="{57CCCAEA-A161-4D82-9AAF-54C63E86E24A}" type="pres">
      <dgm:prSet presAssocID="{3848690D-A533-40EA-90A6-9D10D48A0232}" presName="node" presStyleLbl="node1" presStyleIdx="3" presStyleCnt="5">
        <dgm:presLayoutVars>
          <dgm:bulletEnabled val="1"/>
        </dgm:presLayoutVars>
      </dgm:prSet>
      <dgm:spPr/>
      <dgm:t>
        <a:bodyPr/>
        <a:lstStyle/>
        <a:p>
          <a:endParaRPr lang="fr-FR"/>
        </a:p>
      </dgm:t>
    </dgm:pt>
    <dgm:pt modelId="{5FD4800A-A1BD-49E6-ACA1-A46E2393CB52}" type="pres">
      <dgm:prSet presAssocID="{3848690D-A533-40EA-90A6-9D10D48A0232}" presName="spNode" presStyleCnt="0"/>
      <dgm:spPr/>
      <dgm:t>
        <a:bodyPr/>
        <a:lstStyle/>
        <a:p>
          <a:endParaRPr lang="fr-FR"/>
        </a:p>
      </dgm:t>
    </dgm:pt>
    <dgm:pt modelId="{DD13F4B5-5CE9-4005-933D-80CC35ACD815}" type="pres">
      <dgm:prSet presAssocID="{36DD71D5-3FA1-444E-A7AC-F823EC071D07}" presName="sibTrans" presStyleLbl="sibTrans1D1" presStyleIdx="3" presStyleCnt="5"/>
      <dgm:spPr/>
      <dgm:t>
        <a:bodyPr/>
        <a:lstStyle/>
        <a:p>
          <a:endParaRPr lang="fr-FR"/>
        </a:p>
      </dgm:t>
    </dgm:pt>
    <dgm:pt modelId="{6B69CDF9-1155-41E2-B03E-ADACAD250BC1}" type="pres">
      <dgm:prSet presAssocID="{D706B910-CF0E-4605-840C-94A49D75FAA7}" presName="node" presStyleLbl="node1" presStyleIdx="4" presStyleCnt="5">
        <dgm:presLayoutVars>
          <dgm:bulletEnabled val="1"/>
        </dgm:presLayoutVars>
      </dgm:prSet>
      <dgm:spPr/>
      <dgm:t>
        <a:bodyPr/>
        <a:lstStyle/>
        <a:p>
          <a:endParaRPr lang="fr-FR"/>
        </a:p>
      </dgm:t>
    </dgm:pt>
    <dgm:pt modelId="{1FE6818E-C4FC-4A3C-AE2B-B62EF2BCB4AF}" type="pres">
      <dgm:prSet presAssocID="{D706B910-CF0E-4605-840C-94A49D75FAA7}" presName="spNode" presStyleCnt="0"/>
      <dgm:spPr/>
      <dgm:t>
        <a:bodyPr/>
        <a:lstStyle/>
        <a:p>
          <a:endParaRPr lang="fr-FR"/>
        </a:p>
      </dgm:t>
    </dgm:pt>
    <dgm:pt modelId="{B376A1A1-CAB3-49B3-95F5-43824B0482DC}" type="pres">
      <dgm:prSet presAssocID="{2E6DBCCB-3B59-460E-942C-6636A9600AE5}" presName="sibTrans" presStyleLbl="sibTrans1D1" presStyleIdx="4" presStyleCnt="5"/>
      <dgm:spPr/>
      <dgm:t>
        <a:bodyPr/>
        <a:lstStyle/>
        <a:p>
          <a:endParaRPr lang="fr-FR"/>
        </a:p>
      </dgm:t>
    </dgm:pt>
  </dgm:ptLst>
  <dgm:cxnLst>
    <dgm:cxn modelId="{643C0966-7F2B-4023-9C1C-4F50A9EA0399}" type="presOf" srcId="{D706B910-CF0E-4605-840C-94A49D75FAA7}" destId="{6B69CDF9-1155-41E2-B03E-ADACAD250BC1}" srcOrd="0" destOrd="0" presId="urn:microsoft.com/office/officeart/2005/8/layout/cycle5"/>
    <dgm:cxn modelId="{6463414A-51E7-4982-8C33-0230F1F79B3D}" type="presOf" srcId="{36DD71D5-3FA1-444E-A7AC-F823EC071D07}" destId="{DD13F4B5-5CE9-4005-933D-80CC35ACD815}" srcOrd="0" destOrd="0" presId="urn:microsoft.com/office/officeart/2005/8/layout/cycle5"/>
    <dgm:cxn modelId="{256B1382-63A3-42C4-8FFE-36AB7E74EECD}" srcId="{290BB3C5-E7EE-4C70-8C14-15CC200E2ED9}" destId="{D706B910-CF0E-4605-840C-94A49D75FAA7}" srcOrd="4" destOrd="0" parTransId="{040AA4FD-5F77-4EE0-94A1-0767B6533ADD}" sibTransId="{2E6DBCCB-3B59-460E-942C-6636A9600AE5}"/>
    <dgm:cxn modelId="{5D0E6D5A-C6F4-4966-B3E1-89CA8EEDED22}" type="presOf" srcId="{F1E9A42A-DE77-47EA-8F97-51DD880917FC}" destId="{ABC08CD2-4CBC-4F7B-A007-F2AB435C2872}" srcOrd="0" destOrd="0" presId="urn:microsoft.com/office/officeart/2005/8/layout/cycle5"/>
    <dgm:cxn modelId="{2F6B4463-4322-4E4D-B035-5225913FFA48}" srcId="{290BB3C5-E7EE-4C70-8C14-15CC200E2ED9}" destId="{F1E9A42A-DE77-47EA-8F97-51DD880917FC}" srcOrd="2" destOrd="0" parTransId="{A2F93673-F20A-4912-BF25-D4B38FB11F9F}" sibTransId="{7313E63E-32E1-45F5-8131-7010D4B0A1C7}"/>
    <dgm:cxn modelId="{530A5BB3-C871-4191-85CC-81A35C76D42E}" type="presOf" srcId="{7313E63E-32E1-45F5-8131-7010D4B0A1C7}" destId="{9295C067-1A86-4A62-B576-2981D73F05FA}" srcOrd="0" destOrd="0" presId="urn:microsoft.com/office/officeart/2005/8/layout/cycle5"/>
    <dgm:cxn modelId="{4A2F2F8B-E3CC-40AE-A7FB-AED873E702B2}" type="presOf" srcId="{3848690D-A533-40EA-90A6-9D10D48A0232}" destId="{57CCCAEA-A161-4D82-9AAF-54C63E86E24A}" srcOrd="0" destOrd="0" presId="urn:microsoft.com/office/officeart/2005/8/layout/cycle5"/>
    <dgm:cxn modelId="{E2F5573A-E0A4-46DE-965F-2B5767ABE96D}" srcId="{290BB3C5-E7EE-4C70-8C14-15CC200E2ED9}" destId="{7F34702D-2CB4-4114-992E-23448D6D4FEB}" srcOrd="1" destOrd="0" parTransId="{02EC86F9-0683-4E36-936D-2B92CDF1F3AD}" sibTransId="{3D892C59-DDA9-4FBC-8C0C-F534BF0D1A8C}"/>
    <dgm:cxn modelId="{74A9159E-6B18-47F3-9323-B420D610D03D}" srcId="{290BB3C5-E7EE-4C70-8C14-15CC200E2ED9}" destId="{C0DE21D1-F714-44BD-A6A1-5A8BCFCB54BE}" srcOrd="0" destOrd="0" parTransId="{24DFCE91-E531-4E64-9E31-27A56802F86B}" sibTransId="{6D97EA36-9FBD-4DB7-B82A-A71070D93292}"/>
    <dgm:cxn modelId="{9583D124-4B5F-4C6D-B327-B65A8349A644}" type="presOf" srcId="{6D97EA36-9FBD-4DB7-B82A-A71070D93292}" destId="{6F65D526-8507-432C-B91A-10BE037FC7E6}" srcOrd="0" destOrd="0" presId="urn:microsoft.com/office/officeart/2005/8/layout/cycle5"/>
    <dgm:cxn modelId="{8A2E4639-1A61-47E9-B58E-72AEDB07D432}" srcId="{290BB3C5-E7EE-4C70-8C14-15CC200E2ED9}" destId="{3848690D-A533-40EA-90A6-9D10D48A0232}" srcOrd="3" destOrd="0" parTransId="{A3C80123-2F66-4A9A-A7EB-836FE0F34C43}" sibTransId="{36DD71D5-3FA1-444E-A7AC-F823EC071D07}"/>
    <dgm:cxn modelId="{9683F197-18D6-43F4-AB25-85697894C0BE}" type="presOf" srcId="{7F34702D-2CB4-4114-992E-23448D6D4FEB}" destId="{90652B44-0751-4EF4-95F6-97125E00075C}" srcOrd="0" destOrd="0" presId="urn:microsoft.com/office/officeart/2005/8/layout/cycle5"/>
    <dgm:cxn modelId="{BCFD637A-AFC2-496D-BC4E-84662F0557E1}" type="presOf" srcId="{2E6DBCCB-3B59-460E-942C-6636A9600AE5}" destId="{B376A1A1-CAB3-49B3-95F5-43824B0482DC}" srcOrd="0" destOrd="0" presId="urn:microsoft.com/office/officeart/2005/8/layout/cycle5"/>
    <dgm:cxn modelId="{9A4E5288-F045-49B1-AD63-64A4219D7745}" type="presOf" srcId="{C0DE21D1-F714-44BD-A6A1-5A8BCFCB54BE}" destId="{55692505-FBC6-4113-AB63-3ED847A12EAF}" srcOrd="0" destOrd="0" presId="urn:microsoft.com/office/officeart/2005/8/layout/cycle5"/>
    <dgm:cxn modelId="{85BC0D83-1C8B-49FA-9822-ED58A2DE5288}" type="presOf" srcId="{290BB3C5-E7EE-4C70-8C14-15CC200E2ED9}" destId="{EADC1D7B-0590-468C-A663-031A7B7AE176}" srcOrd="0" destOrd="0" presId="urn:microsoft.com/office/officeart/2005/8/layout/cycle5"/>
    <dgm:cxn modelId="{6BF2EB44-E7D1-4E0A-9BFB-53C5E6EC9D0B}" type="presOf" srcId="{3D892C59-DDA9-4FBC-8C0C-F534BF0D1A8C}" destId="{7EC5B072-3397-4DB7-9C81-762F86B8BCA2}" srcOrd="0" destOrd="0" presId="urn:microsoft.com/office/officeart/2005/8/layout/cycle5"/>
    <dgm:cxn modelId="{8CBB96E6-0E26-4F77-AF44-4099458B5444}" type="presParOf" srcId="{EADC1D7B-0590-468C-A663-031A7B7AE176}" destId="{55692505-FBC6-4113-AB63-3ED847A12EAF}" srcOrd="0" destOrd="0" presId="urn:microsoft.com/office/officeart/2005/8/layout/cycle5"/>
    <dgm:cxn modelId="{E90DACD6-DC79-4DBB-BFBA-47C461B4732B}" type="presParOf" srcId="{EADC1D7B-0590-468C-A663-031A7B7AE176}" destId="{C83978CA-20C9-4083-A7E5-AB11CB140F1E}" srcOrd="1" destOrd="0" presId="urn:microsoft.com/office/officeart/2005/8/layout/cycle5"/>
    <dgm:cxn modelId="{DEEFF37A-42D6-480A-903F-A463BE5730C5}" type="presParOf" srcId="{EADC1D7B-0590-468C-A663-031A7B7AE176}" destId="{6F65D526-8507-432C-B91A-10BE037FC7E6}" srcOrd="2" destOrd="0" presId="urn:microsoft.com/office/officeart/2005/8/layout/cycle5"/>
    <dgm:cxn modelId="{C8C726C1-6D4C-446F-937F-1A97380E1F09}" type="presParOf" srcId="{EADC1D7B-0590-468C-A663-031A7B7AE176}" destId="{90652B44-0751-4EF4-95F6-97125E00075C}" srcOrd="3" destOrd="0" presId="urn:microsoft.com/office/officeart/2005/8/layout/cycle5"/>
    <dgm:cxn modelId="{61684AF6-575A-4168-8C77-36BD6934C151}" type="presParOf" srcId="{EADC1D7B-0590-468C-A663-031A7B7AE176}" destId="{1F33A138-5251-4382-9995-F09FB62F25C7}" srcOrd="4" destOrd="0" presId="urn:microsoft.com/office/officeart/2005/8/layout/cycle5"/>
    <dgm:cxn modelId="{96209E82-D077-4027-8655-2188C1CA94F6}" type="presParOf" srcId="{EADC1D7B-0590-468C-A663-031A7B7AE176}" destId="{7EC5B072-3397-4DB7-9C81-762F86B8BCA2}" srcOrd="5" destOrd="0" presId="urn:microsoft.com/office/officeart/2005/8/layout/cycle5"/>
    <dgm:cxn modelId="{C315D9E9-84E3-4277-A933-F9F3BB872A77}" type="presParOf" srcId="{EADC1D7B-0590-468C-A663-031A7B7AE176}" destId="{ABC08CD2-4CBC-4F7B-A007-F2AB435C2872}" srcOrd="6" destOrd="0" presId="urn:microsoft.com/office/officeart/2005/8/layout/cycle5"/>
    <dgm:cxn modelId="{08CE9AEA-3651-4A5A-A7C3-8FED316EA841}" type="presParOf" srcId="{EADC1D7B-0590-468C-A663-031A7B7AE176}" destId="{F92FE05B-5539-4522-BA9C-4C7FDB4A5241}" srcOrd="7" destOrd="0" presId="urn:microsoft.com/office/officeart/2005/8/layout/cycle5"/>
    <dgm:cxn modelId="{B73E63EF-AE46-4AB8-B4E0-4AC1D2552B29}" type="presParOf" srcId="{EADC1D7B-0590-468C-A663-031A7B7AE176}" destId="{9295C067-1A86-4A62-B576-2981D73F05FA}" srcOrd="8" destOrd="0" presId="urn:microsoft.com/office/officeart/2005/8/layout/cycle5"/>
    <dgm:cxn modelId="{8CB43F26-7346-4D29-BAE3-E8362C220EA3}" type="presParOf" srcId="{EADC1D7B-0590-468C-A663-031A7B7AE176}" destId="{57CCCAEA-A161-4D82-9AAF-54C63E86E24A}" srcOrd="9" destOrd="0" presId="urn:microsoft.com/office/officeart/2005/8/layout/cycle5"/>
    <dgm:cxn modelId="{CEA5F699-BE4A-4E74-8DB5-BA944708B2BA}" type="presParOf" srcId="{EADC1D7B-0590-468C-A663-031A7B7AE176}" destId="{5FD4800A-A1BD-49E6-ACA1-A46E2393CB52}" srcOrd="10" destOrd="0" presId="urn:microsoft.com/office/officeart/2005/8/layout/cycle5"/>
    <dgm:cxn modelId="{4C78F26F-582F-4742-8D27-784D35FDCE59}" type="presParOf" srcId="{EADC1D7B-0590-468C-A663-031A7B7AE176}" destId="{DD13F4B5-5CE9-4005-933D-80CC35ACD815}" srcOrd="11" destOrd="0" presId="urn:microsoft.com/office/officeart/2005/8/layout/cycle5"/>
    <dgm:cxn modelId="{44213830-ED1D-44CE-A9B2-E4040D8C40B9}" type="presParOf" srcId="{EADC1D7B-0590-468C-A663-031A7B7AE176}" destId="{6B69CDF9-1155-41E2-B03E-ADACAD250BC1}" srcOrd="12" destOrd="0" presId="urn:microsoft.com/office/officeart/2005/8/layout/cycle5"/>
    <dgm:cxn modelId="{15F9CE93-26E1-4A64-B84D-4E1A4375B138}" type="presParOf" srcId="{EADC1D7B-0590-468C-A663-031A7B7AE176}" destId="{1FE6818E-C4FC-4A3C-AE2B-B62EF2BCB4AF}" srcOrd="13" destOrd="0" presId="urn:microsoft.com/office/officeart/2005/8/layout/cycle5"/>
    <dgm:cxn modelId="{E1B743DB-FE18-44F4-ACC8-EF0A1E19881A}" type="presParOf" srcId="{EADC1D7B-0590-468C-A663-031A7B7AE176}" destId="{B376A1A1-CAB3-49B3-95F5-43824B0482DC}" srcOrd="14" destOrd="0" presId="urn:microsoft.com/office/officeart/2005/8/layout/cycle5"/>
  </dgm:cxnLst>
  <dgm:bg/>
  <dgm:whole/>
</dgm:dataModel>
</file>

<file path=ppt/diagrams/data9.xml><?xml version="1.0" encoding="utf-8"?>
<dgm:dataModel xmlns:dgm="http://schemas.openxmlformats.org/drawingml/2006/diagram" xmlns:a="http://schemas.openxmlformats.org/drawingml/2006/main">
  <dgm:ptLst>
    <dgm:pt modelId="{290BB3C5-E7EE-4C70-8C14-15CC200E2ED9}" type="doc">
      <dgm:prSet loTypeId="urn:microsoft.com/office/officeart/2005/8/layout/cycle5" loCatId="cycle" qsTypeId="urn:microsoft.com/office/officeart/2005/8/quickstyle/simple5" qsCatId="simple" csTypeId="urn:microsoft.com/office/officeart/2005/8/colors/accent4_5" csCatId="accent4" phldr="1"/>
      <dgm:spPr/>
      <dgm:t>
        <a:bodyPr/>
        <a:lstStyle/>
        <a:p>
          <a:endParaRPr lang="fr-FR"/>
        </a:p>
      </dgm:t>
    </dgm:pt>
    <dgm:pt modelId="{C0DE21D1-F714-44BD-A6A1-5A8BCFCB54BE}">
      <dgm:prSet phldrT="[Text]"/>
      <dgm:spPr/>
      <dgm:t>
        <a:bodyPr/>
        <a:lstStyle/>
        <a:p>
          <a:r>
            <a:rPr lang="fr-FR" dirty="0" smtClean="0"/>
            <a:t>Définition des besoins</a:t>
          </a:r>
          <a:endParaRPr lang="fr-FR" dirty="0"/>
        </a:p>
      </dgm:t>
    </dgm:pt>
    <dgm:pt modelId="{24DFCE91-E531-4E64-9E31-27A56802F86B}" type="parTrans" cxnId="{74A9159E-6B18-47F3-9323-B420D610D03D}">
      <dgm:prSet/>
      <dgm:spPr/>
      <dgm:t>
        <a:bodyPr/>
        <a:lstStyle/>
        <a:p>
          <a:endParaRPr lang="fr-FR"/>
        </a:p>
      </dgm:t>
    </dgm:pt>
    <dgm:pt modelId="{6D97EA36-9FBD-4DB7-B82A-A71070D93292}" type="sibTrans" cxnId="{74A9159E-6B18-47F3-9323-B420D610D03D}">
      <dgm:prSet/>
      <dgm:spPr/>
      <dgm:t>
        <a:bodyPr/>
        <a:lstStyle/>
        <a:p>
          <a:endParaRPr lang="fr-FR"/>
        </a:p>
      </dgm:t>
    </dgm:pt>
    <dgm:pt modelId="{7F34702D-2CB4-4114-992E-23448D6D4FEB}">
      <dgm:prSet phldrT="[Text]"/>
      <dgm:spPr/>
      <dgm:t>
        <a:bodyPr/>
        <a:lstStyle/>
        <a:p>
          <a:r>
            <a:rPr lang="fr-FR" dirty="0" smtClean="0"/>
            <a:t>Développement</a:t>
          </a:r>
          <a:endParaRPr lang="fr-FR" dirty="0"/>
        </a:p>
      </dgm:t>
    </dgm:pt>
    <dgm:pt modelId="{02EC86F9-0683-4E36-936D-2B92CDF1F3AD}" type="parTrans" cxnId="{E2F5573A-E0A4-46DE-965F-2B5767ABE96D}">
      <dgm:prSet/>
      <dgm:spPr/>
      <dgm:t>
        <a:bodyPr/>
        <a:lstStyle/>
        <a:p>
          <a:endParaRPr lang="fr-FR"/>
        </a:p>
      </dgm:t>
    </dgm:pt>
    <dgm:pt modelId="{3D892C59-DDA9-4FBC-8C0C-F534BF0D1A8C}" type="sibTrans" cxnId="{E2F5573A-E0A4-46DE-965F-2B5767ABE96D}">
      <dgm:prSet/>
      <dgm:spPr/>
      <dgm:t>
        <a:bodyPr/>
        <a:lstStyle/>
        <a:p>
          <a:endParaRPr lang="fr-FR"/>
        </a:p>
      </dgm:t>
    </dgm:pt>
    <dgm:pt modelId="{F1E9A42A-DE77-47EA-8F97-51DD880917FC}">
      <dgm:prSet phldrT="[Text]"/>
      <dgm:spPr/>
      <dgm:t>
        <a:bodyPr/>
        <a:lstStyle/>
        <a:p>
          <a:r>
            <a:rPr lang="fr-FR" dirty="0" smtClean="0"/>
            <a:t>Tests &amp; intégration</a:t>
          </a:r>
          <a:endParaRPr lang="fr-FR" dirty="0"/>
        </a:p>
      </dgm:t>
    </dgm:pt>
    <dgm:pt modelId="{A2F93673-F20A-4912-BF25-D4B38FB11F9F}" type="parTrans" cxnId="{2F6B4463-4322-4E4D-B035-5225913FFA48}">
      <dgm:prSet/>
      <dgm:spPr/>
      <dgm:t>
        <a:bodyPr/>
        <a:lstStyle/>
        <a:p>
          <a:endParaRPr lang="fr-FR"/>
        </a:p>
      </dgm:t>
    </dgm:pt>
    <dgm:pt modelId="{7313E63E-32E1-45F5-8131-7010D4B0A1C7}" type="sibTrans" cxnId="{2F6B4463-4322-4E4D-B035-5225913FFA48}">
      <dgm:prSet/>
      <dgm:spPr/>
      <dgm:t>
        <a:bodyPr/>
        <a:lstStyle/>
        <a:p>
          <a:endParaRPr lang="fr-FR"/>
        </a:p>
      </dgm:t>
    </dgm:pt>
    <dgm:pt modelId="{3848690D-A533-40EA-90A6-9D10D48A0232}">
      <dgm:prSet phldrT="[Text]"/>
      <dgm:spPr/>
      <dgm:t>
        <a:bodyPr/>
        <a:lstStyle/>
        <a:p>
          <a:r>
            <a:rPr lang="fr-FR" dirty="0" smtClean="0"/>
            <a:t>Déploiement</a:t>
          </a:r>
          <a:endParaRPr lang="fr-FR" dirty="0"/>
        </a:p>
      </dgm:t>
    </dgm:pt>
    <dgm:pt modelId="{A3C80123-2F66-4A9A-A7EB-836FE0F34C43}" type="parTrans" cxnId="{8A2E4639-1A61-47E9-B58E-72AEDB07D432}">
      <dgm:prSet/>
      <dgm:spPr/>
      <dgm:t>
        <a:bodyPr/>
        <a:lstStyle/>
        <a:p>
          <a:endParaRPr lang="fr-FR"/>
        </a:p>
      </dgm:t>
    </dgm:pt>
    <dgm:pt modelId="{36DD71D5-3FA1-444E-A7AC-F823EC071D07}" type="sibTrans" cxnId="{8A2E4639-1A61-47E9-B58E-72AEDB07D432}">
      <dgm:prSet/>
      <dgm:spPr/>
      <dgm:t>
        <a:bodyPr/>
        <a:lstStyle/>
        <a:p>
          <a:endParaRPr lang="fr-FR"/>
        </a:p>
      </dgm:t>
    </dgm:pt>
    <dgm:pt modelId="{D706B910-CF0E-4605-840C-94A49D75FAA7}">
      <dgm:prSet phldrT="[Text]"/>
      <dgm:spPr/>
      <dgm:t>
        <a:bodyPr/>
        <a:lstStyle/>
        <a:p>
          <a:r>
            <a:rPr lang="fr-FR" dirty="0" smtClean="0"/>
            <a:t>Maintenance &amp; surveillance</a:t>
          </a:r>
          <a:endParaRPr lang="fr-FR" dirty="0"/>
        </a:p>
      </dgm:t>
    </dgm:pt>
    <dgm:pt modelId="{040AA4FD-5F77-4EE0-94A1-0767B6533ADD}" type="parTrans" cxnId="{256B1382-63A3-42C4-8FFE-36AB7E74EECD}">
      <dgm:prSet/>
      <dgm:spPr/>
      <dgm:t>
        <a:bodyPr/>
        <a:lstStyle/>
        <a:p>
          <a:endParaRPr lang="fr-FR"/>
        </a:p>
      </dgm:t>
    </dgm:pt>
    <dgm:pt modelId="{2E6DBCCB-3B59-460E-942C-6636A9600AE5}" type="sibTrans" cxnId="{256B1382-63A3-42C4-8FFE-36AB7E74EECD}">
      <dgm:prSet/>
      <dgm:spPr/>
      <dgm:t>
        <a:bodyPr/>
        <a:lstStyle/>
        <a:p>
          <a:endParaRPr lang="fr-FR"/>
        </a:p>
      </dgm:t>
    </dgm:pt>
    <dgm:pt modelId="{EADC1D7B-0590-468C-A663-031A7B7AE176}" type="pres">
      <dgm:prSet presAssocID="{290BB3C5-E7EE-4C70-8C14-15CC200E2ED9}" presName="cycle" presStyleCnt="0">
        <dgm:presLayoutVars>
          <dgm:dir/>
          <dgm:resizeHandles val="exact"/>
        </dgm:presLayoutVars>
      </dgm:prSet>
      <dgm:spPr/>
      <dgm:t>
        <a:bodyPr/>
        <a:lstStyle/>
        <a:p>
          <a:endParaRPr lang="fr-FR"/>
        </a:p>
      </dgm:t>
    </dgm:pt>
    <dgm:pt modelId="{55692505-FBC6-4113-AB63-3ED847A12EAF}" type="pres">
      <dgm:prSet presAssocID="{C0DE21D1-F714-44BD-A6A1-5A8BCFCB54BE}" presName="node" presStyleLbl="node1" presStyleIdx="0" presStyleCnt="5">
        <dgm:presLayoutVars>
          <dgm:bulletEnabled val="1"/>
        </dgm:presLayoutVars>
      </dgm:prSet>
      <dgm:spPr/>
      <dgm:t>
        <a:bodyPr/>
        <a:lstStyle/>
        <a:p>
          <a:endParaRPr lang="fr-FR"/>
        </a:p>
      </dgm:t>
    </dgm:pt>
    <dgm:pt modelId="{C83978CA-20C9-4083-A7E5-AB11CB140F1E}" type="pres">
      <dgm:prSet presAssocID="{C0DE21D1-F714-44BD-A6A1-5A8BCFCB54BE}" presName="spNode" presStyleCnt="0"/>
      <dgm:spPr/>
    </dgm:pt>
    <dgm:pt modelId="{6F65D526-8507-432C-B91A-10BE037FC7E6}" type="pres">
      <dgm:prSet presAssocID="{6D97EA36-9FBD-4DB7-B82A-A71070D93292}" presName="sibTrans" presStyleLbl="sibTrans1D1" presStyleIdx="0" presStyleCnt="5"/>
      <dgm:spPr/>
      <dgm:t>
        <a:bodyPr/>
        <a:lstStyle/>
        <a:p>
          <a:endParaRPr lang="fr-FR"/>
        </a:p>
      </dgm:t>
    </dgm:pt>
    <dgm:pt modelId="{90652B44-0751-4EF4-95F6-97125E00075C}" type="pres">
      <dgm:prSet presAssocID="{7F34702D-2CB4-4114-992E-23448D6D4FEB}" presName="node" presStyleLbl="node1" presStyleIdx="1" presStyleCnt="5">
        <dgm:presLayoutVars>
          <dgm:bulletEnabled val="1"/>
        </dgm:presLayoutVars>
      </dgm:prSet>
      <dgm:spPr/>
      <dgm:t>
        <a:bodyPr/>
        <a:lstStyle/>
        <a:p>
          <a:endParaRPr lang="fr-FR"/>
        </a:p>
      </dgm:t>
    </dgm:pt>
    <dgm:pt modelId="{1F33A138-5251-4382-9995-F09FB62F25C7}" type="pres">
      <dgm:prSet presAssocID="{7F34702D-2CB4-4114-992E-23448D6D4FEB}" presName="spNode" presStyleCnt="0"/>
      <dgm:spPr/>
    </dgm:pt>
    <dgm:pt modelId="{7EC5B072-3397-4DB7-9C81-762F86B8BCA2}" type="pres">
      <dgm:prSet presAssocID="{3D892C59-DDA9-4FBC-8C0C-F534BF0D1A8C}" presName="sibTrans" presStyleLbl="sibTrans1D1" presStyleIdx="1" presStyleCnt="5"/>
      <dgm:spPr/>
      <dgm:t>
        <a:bodyPr/>
        <a:lstStyle/>
        <a:p>
          <a:endParaRPr lang="fr-FR"/>
        </a:p>
      </dgm:t>
    </dgm:pt>
    <dgm:pt modelId="{ABC08CD2-4CBC-4F7B-A007-F2AB435C2872}" type="pres">
      <dgm:prSet presAssocID="{F1E9A42A-DE77-47EA-8F97-51DD880917FC}" presName="node" presStyleLbl="node1" presStyleIdx="2" presStyleCnt="5">
        <dgm:presLayoutVars>
          <dgm:bulletEnabled val="1"/>
        </dgm:presLayoutVars>
      </dgm:prSet>
      <dgm:spPr/>
      <dgm:t>
        <a:bodyPr/>
        <a:lstStyle/>
        <a:p>
          <a:endParaRPr lang="fr-FR"/>
        </a:p>
      </dgm:t>
    </dgm:pt>
    <dgm:pt modelId="{F92FE05B-5539-4522-BA9C-4C7FDB4A5241}" type="pres">
      <dgm:prSet presAssocID="{F1E9A42A-DE77-47EA-8F97-51DD880917FC}" presName="spNode" presStyleCnt="0"/>
      <dgm:spPr/>
    </dgm:pt>
    <dgm:pt modelId="{9295C067-1A86-4A62-B576-2981D73F05FA}" type="pres">
      <dgm:prSet presAssocID="{7313E63E-32E1-45F5-8131-7010D4B0A1C7}" presName="sibTrans" presStyleLbl="sibTrans1D1" presStyleIdx="2" presStyleCnt="5"/>
      <dgm:spPr/>
      <dgm:t>
        <a:bodyPr/>
        <a:lstStyle/>
        <a:p>
          <a:endParaRPr lang="fr-FR"/>
        </a:p>
      </dgm:t>
    </dgm:pt>
    <dgm:pt modelId="{57CCCAEA-A161-4D82-9AAF-54C63E86E24A}" type="pres">
      <dgm:prSet presAssocID="{3848690D-A533-40EA-90A6-9D10D48A0232}" presName="node" presStyleLbl="node1" presStyleIdx="3" presStyleCnt="5">
        <dgm:presLayoutVars>
          <dgm:bulletEnabled val="1"/>
        </dgm:presLayoutVars>
      </dgm:prSet>
      <dgm:spPr/>
      <dgm:t>
        <a:bodyPr/>
        <a:lstStyle/>
        <a:p>
          <a:endParaRPr lang="fr-FR"/>
        </a:p>
      </dgm:t>
    </dgm:pt>
    <dgm:pt modelId="{5FD4800A-A1BD-49E6-ACA1-A46E2393CB52}" type="pres">
      <dgm:prSet presAssocID="{3848690D-A533-40EA-90A6-9D10D48A0232}" presName="spNode" presStyleCnt="0"/>
      <dgm:spPr/>
    </dgm:pt>
    <dgm:pt modelId="{DD13F4B5-5CE9-4005-933D-80CC35ACD815}" type="pres">
      <dgm:prSet presAssocID="{36DD71D5-3FA1-444E-A7AC-F823EC071D07}" presName="sibTrans" presStyleLbl="sibTrans1D1" presStyleIdx="3" presStyleCnt="5"/>
      <dgm:spPr/>
      <dgm:t>
        <a:bodyPr/>
        <a:lstStyle/>
        <a:p>
          <a:endParaRPr lang="fr-FR"/>
        </a:p>
      </dgm:t>
    </dgm:pt>
    <dgm:pt modelId="{6B69CDF9-1155-41E2-B03E-ADACAD250BC1}" type="pres">
      <dgm:prSet presAssocID="{D706B910-CF0E-4605-840C-94A49D75FAA7}" presName="node" presStyleLbl="node1" presStyleIdx="4" presStyleCnt="5">
        <dgm:presLayoutVars>
          <dgm:bulletEnabled val="1"/>
        </dgm:presLayoutVars>
      </dgm:prSet>
      <dgm:spPr/>
      <dgm:t>
        <a:bodyPr/>
        <a:lstStyle/>
        <a:p>
          <a:endParaRPr lang="fr-FR"/>
        </a:p>
      </dgm:t>
    </dgm:pt>
    <dgm:pt modelId="{1FE6818E-C4FC-4A3C-AE2B-B62EF2BCB4AF}" type="pres">
      <dgm:prSet presAssocID="{D706B910-CF0E-4605-840C-94A49D75FAA7}" presName="spNode" presStyleCnt="0"/>
      <dgm:spPr/>
    </dgm:pt>
    <dgm:pt modelId="{B376A1A1-CAB3-49B3-95F5-43824B0482DC}" type="pres">
      <dgm:prSet presAssocID="{2E6DBCCB-3B59-460E-942C-6636A9600AE5}" presName="sibTrans" presStyleLbl="sibTrans1D1" presStyleIdx="4" presStyleCnt="5"/>
      <dgm:spPr/>
      <dgm:t>
        <a:bodyPr/>
        <a:lstStyle/>
        <a:p>
          <a:endParaRPr lang="fr-FR"/>
        </a:p>
      </dgm:t>
    </dgm:pt>
  </dgm:ptLst>
  <dgm:cxnLst>
    <dgm:cxn modelId="{AAEACE4D-9C93-4B74-A793-AFB752B5A146}" type="presOf" srcId="{F1E9A42A-DE77-47EA-8F97-51DD880917FC}" destId="{ABC08CD2-4CBC-4F7B-A007-F2AB435C2872}" srcOrd="0" destOrd="0" presId="urn:microsoft.com/office/officeart/2005/8/layout/cycle5"/>
    <dgm:cxn modelId="{256B1382-63A3-42C4-8FFE-36AB7E74EECD}" srcId="{290BB3C5-E7EE-4C70-8C14-15CC200E2ED9}" destId="{D706B910-CF0E-4605-840C-94A49D75FAA7}" srcOrd="4" destOrd="0" parTransId="{040AA4FD-5F77-4EE0-94A1-0767B6533ADD}" sibTransId="{2E6DBCCB-3B59-460E-942C-6636A9600AE5}"/>
    <dgm:cxn modelId="{273916BE-D906-46AF-9F66-86B9671E26DA}" type="presOf" srcId="{290BB3C5-E7EE-4C70-8C14-15CC200E2ED9}" destId="{EADC1D7B-0590-468C-A663-031A7B7AE176}" srcOrd="0" destOrd="0" presId="urn:microsoft.com/office/officeart/2005/8/layout/cycle5"/>
    <dgm:cxn modelId="{2F6B4463-4322-4E4D-B035-5225913FFA48}" srcId="{290BB3C5-E7EE-4C70-8C14-15CC200E2ED9}" destId="{F1E9A42A-DE77-47EA-8F97-51DD880917FC}" srcOrd="2" destOrd="0" parTransId="{A2F93673-F20A-4912-BF25-D4B38FB11F9F}" sibTransId="{7313E63E-32E1-45F5-8131-7010D4B0A1C7}"/>
    <dgm:cxn modelId="{4CFAA09F-A81C-4D03-AE83-CE6CB60998D9}" type="presOf" srcId="{3D892C59-DDA9-4FBC-8C0C-F534BF0D1A8C}" destId="{7EC5B072-3397-4DB7-9C81-762F86B8BCA2}" srcOrd="0" destOrd="0" presId="urn:microsoft.com/office/officeart/2005/8/layout/cycle5"/>
    <dgm:cxn modelId="{E4FE5CB5-7E2A-4588-BCA2-7820EB3940FE}" type="presOf" srcId="{6D97EA36-9FBD-4DB7-B82A-A71070D93292}" destId="{6F65D526-8507-432C-B91A-10BE037FC7E6}" srcOrd="0" destOrd="0" presId="urn:microsoft.com/office/officeart/2005/8/layout/cycle5"/>
    <dgm:cxn modelId="{E2F5573A-E0A4-46DE-965F-2B5767ABE96D}" srcId="{290BB3C5-E7EE-4C70-8C14-15CC200E2ED9}" destId="{7F34702D-2CB4-4114-992E-23448D6D4FEB}" srcOrd="1" destOrd="0" parTransId="{02EC86F9-0683-4E36-936D-2B92CDF1F3AD}" sibTransId="{3D892C59-DDA9-4FBC-8C0C-F534BF0D1A8C}"/>
    <dgm:cxn modelId="{6D0AF972-FA48-4B46-AFAF-08F6D4B250AB}" type="presOf" srcId="{36DD71D5-3FA1-444E-A7AC-F823EC071D07}" destId="{DD13F4B5-5CE9-4005-933D-80CC35ACD815}" srcOrd="0" destOrd="0" presId="urn:microsoft.com/office/officeart/2005/8/layout/cycle5"/>
    <dgm:cxn modelId="{74A9159E-6B18-47F3-9323-B420D610D03D}" srcId="{290BB3C5-E7EE-4C70-8C14-15CC200E2ED9}" destId="{C0DE21D1-F714-44BD-A6A1-5A8BCFCB54BE}" srcOrd="0" destOrd="0" parTransId="{24DFCE91-E531-4E64-9E31-27A56802F86B}" sibTransId="{6D97EA36-9FBD-4DB7-B82A-A71070D93292}"/>
    <dgm:cxn modelId="{31D96FCE-98B7-4ABC-97E4-A2F7C74232E6}" type="presOf" srcId="{7F34702D-2CB4-4114-992E-23448D6D4FEB}" destId="{90652B44-0751-4EF4-95F6-97125E00075C}" srcOrd="0" destOrd="0" presId="urn:microsoft.com/office/officeart/2005/8/layout/cycle5"/>
    <dgm:cxn modelId="{8A2E4639-1A61-47E9-B58E-72AEDB07D432}" srcId="{290BB3C5-E7EE-4C70-8C14-15CC200E2ED9}" destId="{3848690D-A533-40EA-90A6-9D10D48A0232}" srcOrd="3" destOrd="0" parTransId="{A3C80123-2F66-4A9A-A7EB-836FE0F34C43}" sibTransId="{36DD71D5-3FA1-444E-A7AC-F823EC071D07}"/>
    <dgm:cxn modelId="{03372680-DAF9-4257-BFF7-78148AFD471F}" type="presOf" srcId="{2E6DBCCB-3B59-460E-942C-6636A9600AE5}" destId="{B376A1A1-CAB3-49B3-95F5-43824B0482DC}" srcOrd="0" destOrd="0" presId="urn:microsoft.com/office/officeart/2005/8/layout/cycle5"/>
    <dgm:cxn modelId="{B1F3510A-49FA-4FC5-A23F-6ECFBECF390E}" type="presOf" srcId="{3848690D-A533-40EA-90A6-9D10D48A0232}" destId="{57CCCAEA-A161-4D82-9AAF-54C63E86E24A}" srcOrd="0" destOrd="0" presId="urn:microsoft.com/office/officeart/2005/8/layout/cycle5"/>
    <dgm:cxn modelId="{D7C39698-17E0-41FD-B794-AC77830556B9}" type="presOf" srcId="{C0DE21D1-F714-44BD-A6A1-5A8BCFCB54BE}" destId="{55692505-FBC6-4113-AB63-3ED847A12EAF}" srcOrd="0" destOrd="0" presId="urn:microsoft.com/office/officeart/2005/8/layout/cycle5"/>
    <dgm:cxn modelId="{249789D2-137A-4106-92D6-A72CC2F9EC8E}" type="presOf" srcId="{7313E63E-32E1-45F5-8131-7010D4B0A1C7}" destId="{9295C067-1A86-4A62-B576-2981D73F05FA}" srcOrd="0" destOrd="0" presId="urn:microsoft.com/office/officeart/2005/8/layout/cycle5"/>
    <dgm:cxn modelId="{1AC3AAEC-528E-46AF-BD6B-B887554C1FFE}" type="presOf" srcId="{D706B910-CF0E-4605-840C-94A49D75FAA7}" destId="{6B69CDF9-1155-41E2-B03E-ADACAD250BC1}" srcOrd="0" destOrd="0" presId="urn:microsoft.com/office/officeart/2005/8/layout/cycle5"/>
    <dgm:cxn modelId="{6C133710-6BF1-4354-9D2F-017835523A1C}" type="presParOf" srcId="{EADC1D7B-0590-468C-A663-031A7B7AE176}" destId="{55692505-FBC6-4113-AB63-3ED847A12EAF}" srcOrd="0" destOrd="0" presId="urn:microsoft.com/office/officeart/2005/8/layout/cycle5"/>
    <dgm:cxn modelId="{86BD9D13-6DA1-4053-99EC-B18241FC623E}" type="presParOf" srcId="{EADC1D7B-0590-468C-A663-031A7B7AE176}" destId="{C83978CA-20C9-4083-A7E5-AB11CB140F1E}" srcOrd="1" destOrd="0" presId="urn:microsoft.com/office/officeart/2005/8/layout/cycle5"/>
    <dgm:cxn modelId="{16F39513-9808-4924-9B5F-9C39AB2F8BD1}" type="presParOf" srcId="{EADC1D7B-0590-468C-A663-031A7B7AE176}" destId="{6F65D526-8507-432C-B91A-10BE037FC7E6}" srcOrd="2" destOrd="0" presId="urn:microsoft.com/office/officeart/2005/8/layout/cycle5"/>
    <dgm:cxn modelId="{26EE0425-41B7-4D69-B4F2-67A92CABC830}" type="presParOf" srcId="{EADC1D7B-0590-468C-A663-031A7B7AE176}" destId="{90652B44-0751-4EF4-95F6-97125E00075C}" srcOrd="3" destOrd="0" presId="urn:microsoft.com/office/officeart/2005/8/layout/cycle5"/>
    <dgm:cxn modelId="{CB99D39B-D78A-47DE-813D-CF8459B80295}" type="presParOf" srcId="{EADC1D7B-0590-468C-A663-031A7B7AE176}" destId="{1F33A138-5251-4382-9995-F09FB62F25C7}" srcOrd="4" destOrd="0" presId="urn:microsoft.com/office/officeart/2005/8/layout/cycle5"/>
    <dgm:cxn modelId="{8DB3C46C-5E1F-4BAC-BF0B-DABC2BF42AB2}" type="presParOf" srcId="{EADC1D7B-0590-468C-A663-031A7B7AE176}" destId="{7EC5B072-3397-4DB7-9C81-762F86B8BCA2}" srcOrd="5" destOrd="0" presId="urn:microsoft.com/office/officeart/2005/8/layout/cycle5"/>
    <dgm:cxn modelId="{ABC34DDB-6528-4D79-A1B7-5CA8B952E8ED}" type="presParOf" srcId="{EADC1D7B-0590-468C-A663-031A7B7AE176}" destId="{ABC08CD2-4CBC-4F7B-A007-F2AB435C2872}" srcOrd="6" destOrd="0" presId="urn:microsoft.com/office/officeart/2005/8/layout/cycle5"/>
    <dgm:cxn modelId="{AF50377B-263B-4C0C-987C-331695C27CF2}" type="presParOf" srcId="{EADC1D7B-0590-468C-A663-031A7B7AE176}" destId="{F92FE05B-5539-4522-BA9C-4C7FDB4A5241}" srcOrd="7" destOrd="0" presId="urn:microsoft.com/office/officeart/2005/8/layout/cycle5"/>
    <dgm:cxn modelId="{1A26FF0E-57EF-4272-B062-D07642D5EC8B}" type="presParOf" srcId="{EADC1D7B-0590-468C-A663-031A7B7AE176}" destId="{9295C067-1A86-4A62-B576-2981D73F05FA}" srcOrd="8" destOrd="0" presId="urn:microsoft.com/office/officeart/2005/8/layout/cycle5"/>
    <dgm:cxn modelId="{8634832B-0DF7-4048-AC31-1ED1C07EDD4E}" type="presParOf" srcId="{EADC1D7B-0590-468C-A663-031A7B7AE176}" destId="{57CCCAEA-A161-4D82-9AAF-54C63E86E24A}" srcOrd="9" destOrd="0" presId="urn:microsoft.com/office/officeart/2005/8/layout/cycle5"/>
    <dgm:cxn modelId="{375F5D04-5D9E-4A87-8020-A2509302CBE9}" type="presParOf" srcId="{EADC1D7B-0590-468C-A663-031A7B7AE176}" destId="{5FD4800A-A1BD-49E6-ACA1-A46E2393CB52}" srcOrd="10" destOrd="0" presId="urn:microsoft.com/office/officeart/2005/8/layout/cycle5"/>
    <dgm:cxn modelId="{B317D7E7-3AA2-40C7-BBB3-BA636565FAD3}" type="presParOf" srcId="{EADC1D7B-0590-468C-A663-031A7B7AE176}" destId="{DD13F4B5-5CE9-4005-933D-80CC35ACD815}" srcOrd="11" destOrd="0" presId="urn:microsoft.com/office/officeart/2005/8/layout/cycle5"/>
    <dgm:cxn modelId="{AB5DDD9A-858F-4F0B-B530-97E6A823F237}" type="presParOf" srcId="{EADC1D7B-0590-468C-A663-031A7B7AE176}" destId="{6B69CDF9-1155-41E2-B03E-ADACAD250BC1}" srcOrd="12" destOrd="0" presId="urn:microsoft.com/office/officeart/2005/8/layout/cycle5"/>
    <dgm:cxn modelId="{57F0B025-6959-44FD-BEAE-461EFF1CDFA4}" type="presParOf" srcId="{EADC1D7B-0590-468C-A663-031A7B7AE176}" destId="{1FE6818E-C4FC-4A3C-AE2B-B62EF2BCB4AF}" srcOrd="13" destOrd="0" presId="urn:microsoft.com/office/officeart/2005/8/layout/cycle5"/>
    <dgm:cxn modelId="{B4BD1BB1-492D-4960-8B29-6CBA313A2EBB}" type="presParOf" srcId="{EADC1D7B-0590-468C-A663-031A7B7AE176}" destId="{B376A1A1-CAB3-49B3-95F5-43824B0482DC}" srcOrd="14" destOrd="0" presId="urn:microsoft.com/office/officeart/2005/8/layout/cycle5"/>
  </dgm:cxnLst>
  <dgm:bg/>
  <dgm:whole/>
</dgm:dataModel>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Calibr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Calibri" pitchFamily="34" charset="0"/>
              </a:rPr>
              <a:pPr/>
              <a:t>10/16/2008</a:t>
            </a:fld>
            <a:endParaRPr lang="en-US" dirty="0">
              <a:latin typeface="Calibr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Calibri" pitchFamily="34" charset="0"/>
              </a:rPr>
              <a:t>© 2008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Calibri" pitchFamily="34" charset="0"/>
              </a:rPr>
            </a:br>
            <a:r>
              <a:rPr lang="en-US" sz="500" dirty="0" smtClean="0">
                <a:solidFill>
                  <a:srgbClr val="000000"/>
                </a:solidFill>
                <a:latin typeface="Calibr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Calibri" pitchFamily="34" charset="0"/>
              </a:rPr>
              <a:pPr/>
              <a:t>‹#›</a:t>
            </a:fld>
            <a:endParaRPr lang="en-US" dirty="0">
              <a:latin typeface="Calibri"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pitchFamily="34" charset="0"/>
              </a:defRPr>
            </a:lvl1pPr>
          </a:lstStyle>
          <a:p>
            <a:fld id="{7C3FBCD4-166E-446F-AF18-7D4A0CF9AEF6}" type="datetimeFigureOut">
              <a:rPr lang="en-US" smtClean="0"/>
              <a:pPr/>
              <a:t>10/16/2008</a:t>
            </a:fld>
            <a:endParaRPr lang="en-US" dirty="0"/>
          </a:p>
        </p:txBody>
      </p:sp>
      <p:sp>
        <p:nvSpPr>
          <p:cNvPr id="4" name="Slide Image Placeholder 3"/>
          <p:cNvSpPr>
            <a:spLocks noGrp="1" noRot="1" noChangeAspect="1"/>
          </p:cNvSpPr>
          <p:nvPr>
            <p:ph type="sldImg" idx="2"/>
          </p:nvPr>
        </p:nvSpPr>
        <p:spPr>
          <a:xfrm>
            <a:off x="1535113" y="457200"/>
            <a:ext cx="3736975" cy="2801938"/>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3429000"/>
            <a:ext cx="5486400" cy="50292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mn-lt"/>
              </a:defRPr>
            </a:lvl1pPr>
          </a:lstStyle>
          <a:p>
            <a:r>
              <a:rPr lang="en-US" smtClean="0">
                <a:solidFill>
                  <a:srgbClr val="000000"/>
                </a:solidFill>
              </a:rPr>
              <a:t>© 2008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endParaRPr lang="en-US" dirty="0" smtClean="0">
              <a:solidFill>
                <a:srgbClr val="000000"/>
              </a:solidFill>
            </a:endParaRP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Calibri" pitchFamily="34" charset="0"/>
              </a:defRPr>
            </a:lvl1pPr>
          </a:lstStyle>
          <a:p>
            <a:fld id="{8B263312-38AA-4E1E-B2B5-0F8F122B24FE}"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Calibr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Calibr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Calibr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Calibr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Calibr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p:spPr>
        <p:txBody>
          <a:bodyPr/>
          <a:lstStyle/>
          <a:p>
            <a:pPr eaLnBrk="1" hangingPunct="1"/>
            <a:endParaRPr lang="fr-FR" smtClean="0"/>
          </a:p>
        </p:txBody>
      </p:sp>
      <p:sp>
        <p:nvSpPr>
          <p:cNvPr id="86020" name="Date Placeholder 3"/>
          <p:cNvSpPr>
            <a:spLocks noGrp="1"/>
          </p:cNvSpPr>
          <p:nvPr>
            <p:ph type="dt" sz="quarter" idx="1"/>
          </p:nvPr>
        </p:nvSpPr>
        <p:spPr/>
        <p:txBody>
          <a:bodyPr/>
          <a:lstStyle/>
          <a:p>
            <a:pPr>
              <a:defRPr/>
            </a:pPr>
            <a:fld id="{7754CE98-B4BD-4536-8EAD-ACF627B61432}" type="datetime8">
              <a:rPr lang="en-US" smtClean="0"/>
              <a:pPr>
                <a:defRPr/>
              </a:pPr>
              <a:t>10/16/2008 11:28 AM</a:t>
            </a:fld>
            <a:endParaRPr lang="en-US" smtClean="0"/>
          </a:p>
        </p:txBody>
      </p:sp>
      <p:sp>
        <p:nvSpPr>
          <p:cNvPr id="67589" name="Footer Placeholder 4"/>
          <p:cNvSpPr>
            <a:spLocks noGrp="1"/>
          </p:cNvSpPr>
          <p:nvPr>
            <p:ph type="ftr" sz="quarter" idx="4"/>
          </p:nvPr>
        </p:nvSpPr>
        <p:spPr>
          <a:noFill/>
        </p:spPr>
        <p:txBody>
          <a:bodyPr/>
          <a:lstStyle/>
          <a:p>
            <a:r>
              <a:rPr lang="en-US" smtClean="0">
                <a:latin typeface="Segoe"/>
                <a:cs typeface="Arial" pitchFamily="34" charset="0"/>
              </a:rPr>
              <a:t>© 2005 Microsoft Corporation. All rights reserved.</a:t>
            </a:r>
          </a:p>
          <a:p>
            <a:r>
              <a:rPr lang="en-US" smtClean="0">
                <a:latin typeface="Segoe"/>
                <a:cs typeface="Arial" pitchFamily="34" charset="0"/>
              </a:rPr>
              <a:t>This presentation is for informational purposes only. Microsoft makes no warranties, express or implied, in this summary.</a:t>
            </a:r>
          </a:p>
        </p:txBody>
      </p:sp>
      <p:sp>
        <p:nvSpPr>
          <p:cNvPr id="86022" name="Slide Number Placeholder 5"/>
          <p:cNvSpPr>
            <a:spLocks noGrp="1"/>
          </p:cNvSpPr>
          <p:nvPr>
            <p:ph type="sldNum" sz="quarter" idx="5"/>
          </p:nvPr>
        </p:nvSpPr>
        <p:spPr/>
        <p:txBody>
          <a:bodyPr/>
          <a:lstStyle/>
          <a:p>
            <a:pPr>
              <a:defRPr/>
            </a:pPr>
            <a:fld id="{B6CFD950-067D-46DE-82A9-E81183952A3C}" type="slidenum">
              <a:rPr lang="en-US" smtClean="0"/>
              <a:pPr>
                <a:defRPr/>
              </a:pPr>
              <a:t>30</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23A3342C-3E5A-4B15-826B-1273166896E5}" type="slidenum">
              <a:rPr lang="fr-FR" smtClean="0"/>
              <a:pPr/>
              <a:t>33</a:t>
            </a:fld>
            <a:endParaRPr 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10/16/2008 11:28 AM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40</a:t>
            </a:fld>
            <a:endParaRPr lang="en-US" dirty="0"/>
          </a:p>
        </p:txBody>
      </p:sp>
      <p:sp>
        <p:nvSpPr>
          <p:cNvPr id="12" name="Slide Image Placeholder 11"/>
          <p:cNvSpPr>
            <a:spLocks noGrp="1" noRot="1" noChangeAspect="1"/>
          </p:cNvSpPr>
          <p:nvPr>
            <p:ph type="sldImg"/>
          </p:nvPr>
        </p:nvSpPr>
        <p:spPr>
          <a:xfrm>
            <a:off x="1535113" y="457200"/>
            <a:ext cx="3736975" cy="2801938"/>
          </a:xfrm>
        </p:spPr>
      </p:sp>
      <p:sp>
        <p:nvSpPr>
          <p:cNvPr id="13" name="Notes Placeholder 12"/>
          <p:cNvSpPr>
            <a:spLocks noGrp="1"/>
          </p:cNvSpPr>
          <p:nvPr>
            <p:ph type="body" idx="1"/>
          </p:nvPr>
        </p:nvSpPr>
        <p:spPr/>
        <p:txBody>
          <a:bodyPr>
            <a:normAutofit/>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www.microsoftdays.fr/presentations" TargetMode="External"/><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remerciements Partenaires">
    <p:spTree>
      <p:nvGrpSpPr>
        <p:cNvPr id="1" name=""/>
        <p:cNvGrpSpPr/>
        <p:nvPr/>
      </p:nvGrpSpPr>
      <p:grpSpPr>
        <a:xfrm>
          <a:off x="0" y="0"/>
          <a:ext cx="0" cy="0"/>
          <a:chOff x="0" y="0"/>
          <a:chExt cx="0" cy="0"/>
        </a:xfrm>
      </p:grpSpPr>
      <p:pic>
        <p:nvPicPr>
          <p:cNvPr id="4" name="Image 3" descr="SLIDE MERCI MTT.jpg"/>
          <p:cNvPicPr>
            <a:picLocks noChangeAspect="1"/>
          </p:cNvPicPr>
          <p:nvPr userDrawn="1"/>
        </p:nvPicPr>
        <p:blipFill>
          <a:blip r:embed="rId2"/>
          <a:stretch>
            <a:fillRect/>
          </a:stretch>
        </p:blipFill>
        <p:spPr>
          <a:xfrm>
            <a:off x="0" y="322"/>
            <a:ext cx="9144000" cy="6857355"/>
          </a:xfrm>
          <a:prstGeom prst="rect">
            <a:avLst/>
          </a:prstGeom>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Ressources complémentaires">
    <p:spTree>
      <p:nvGrpSpPr>
        <p:cNvPr id="1" name=""/>
        <p:cNvGrpSpPr/>
        <p:nvPr/>
      </p:nvGrpSpPr>
      <p:grpSpPr>
        <a:xfrm>
          <a:off x="0" y="0"/>
          <a:ext cx="0" cy="0"/>
          <a:chOff x="0" y="0"/>
          <a:chExt cx="0" cy="0"/>
        </a:xfrm>
      </p:grpSpPr>
      <p:pic>
        <p:nvPicPr>
          <p:cNvPr id="10" name="Image 9" descr="SLIDE MTT TEXTE.jpg"/>
          <p:cNvPicPr>
            <a:picLocks noChangeAspect="1"/>
          </p:cNvPicPr>
          <p:nvPr userDrawn="1"/>
        </p:nvPicPr>
        <p:blipFill>
          <a:blip r:embed="rId2"/>
          <a:stretch>
            <a:fillRect/>
          </a:stretch>
        </p:blipFill>
        <p:spPr>
          <a:xfrm>
            <a:off x="0" y="322"/>
            <a:ext cx="9144000" cy="6857355"/>
          </a:xfrm>
          <a:prstGeom prst="rect">
            <a:avLst/>
          </a:prstGeom>
        </p:spPr>
      </p:pic>
      <p:sp>
        <p:nvSpPr>
          <p:cNvPr id="2" name="Title 1"/>
          <p:cNvSpPr>
            <a:spLocks noGrp="1"/>
          </p:cNvSpPr>
          <p:nvPr>
            <p:ph type="title" hasCustomPrompt="1"/>
          </p:nvPr>
        </p:nvSpPr>
        <p:spPr>
          <a:xfrm>
            <a:off x="1343025" y="161925"/>
            <a:ext cx="7448550" cy="664797"/>
          </a:xfrm>
          <a:prstGeom prst="rect">
            <a:avLst/>
          </a:prstGeom>
        </p:spPr>
        <p:txBody>
          <a:bodyPr/>
          <a:lstStyle>
            <a:lvl1pPr marL="0" marR="0" indent="0" defTabSz="914363" rtl="0" eaLnBrk="1" fontAlgn="auto" latinLnBrk="0" hangingPunct="1">
              <a:lnSpc>
                <a:spcPct val="90000"/>
              </a:lnSpc>
              <a:spcBef>
                <a:spcPct val="0"/>
              </a:spcBef>
              <a:spcAft>
                <a:spcPts val="0"/>
              </a:spcAft>
              <a:tabLst/>
              <a:defRPr baseline="0"/>
            </a:lvl1pPr>
          </a:lstStyle>
          <a:p>
            <a:pPr marL="0" marR="0" lvl="0" indent="0" defTabSz="914363" rtl="0" eaLnBrk="1" fontAlgn="auto" latinLnBrk="0" hangingPunct="1">
              <a:lnSpc>
                <a:spcPct val="90000"/>
              </a:lnSpc>
              <a:spcBef>
                <a:spcPct val="0"/>
              </a:spcBef>
              <a:spcAft>
                <a:spcPts val="0"/>
              </a:spcAft>
              <a:tabLst/>
              <a:defRPr/>
            </a:pPr>
            <a:r>
              <a:rPr kumimoji="0" lang="fr-FR" sz="4800" b="0" i="0" u="none" strike="noStrike" kern="1200" cap="none" spc="-100" normalizeH="0" baseline="0" noProof="0" smtClean="0">
                <a:ln w="3175">
                  <a:noFill/>
                </a:ln>
                <a:solidFill>
                  <a:schemeClr val="tx1"/>
                </a:solidFill>
                <a:effectLst/>
                <a:uLnTx/>
                <a:uFillTx/>
                <a:latin typeface="Calibri" pitchFamily="34" charset="0"/>
                <a:ea typeface="+mn-ea"/>
                <a:cs typeface="Arial" charset="0"/>
              </a:rPr>
              <a:t>Pour aller plus loin…</a:t>
            </a:r>
            <a:endParaRPr kumimoji="0" lang="fr-FR" sz="4800" b="0" i="0" u="none" strike="noStrike" kern="1200" cap="none" spc="-100" normalizeH="0" baseline="0" noProof="0">
              <a:ln w="3175">
                <a:noFill/>
              </a:ln>
              <a:solidFill>
                <a:schemeClr val="tx1"/>
              </a:solidFill>
              <a:effectLst/>
              <a:uLnTx/>
              <a:uFillTx/>
              <a:latin typeface="Calibri" pitchFamily="34" charset="0"/>
              <a:ea typeface="+mn-ea"/>
              <a:cs typeface="Arial" charset="0"/>
            </a:endParaRPr>
          </a:p>
        </p:txBody>
      </p:sp>
      <p:sp>
        <p:nvSpPr>
          <p:cNvPr id="11" name="Content Placeholder 10"/>
          <p:cNvSpPr>
            <a:spLocks noGrp="1"/>
          </p:cNvSpPr>
          <p:nvPr>
            <p:ph sz="quarter" idx="10" hasCustomPrompt="1"/>
          </p:nvPr>
        </p:nvSpPr>
        <p:spPr>
          <a:xfrm>
            <a:off x="381000" y="1414460"/>
            <a:ext cx="8385048" cy="604121"/>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baseline="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fr-FR" noProof="0" dirty="0" smtClean="0">
                <a:solidFill>
                  <a:srgbClr val="FFFFFF"/>
                </a:solidFill>
                <a:effectLst>
                  <a:outerShdw blurRad="38100" dist="38100" dir="2700000" algn="tl">
                    <a:srgbClr val="000000">
                      <a:alpha val="43137"/>
                    </a:srgbClr>
                  </a:outerShdw>
                </a:effectLst>
              </a:rPr>
              <a:t>Autres sessions</a:t>
            </a:r>
          </a:p>
        </p:txBody>
      </p:sp>
      <p:sp>
        <p:nvSpPr>
          <p:cNvPr id="12" name="Content Placeholder 10"/>
          <p:cNvSpPr>
            <a:spLocks noGrp="1"/>
          </p:cNvSpPr>
          <p:nvPr>
            <p:ph sz="quarter" idx="11" hasCustomPrompt="1"/>
          </p:nvPr>
        </p:nvSpPr>
        <p:spPr>
          <a:xfrm>
            <a:off x="381000" y="2347420"/>
            <a:ext cx="8385048" cy="645946"/>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a:defRPr/>
            </a:pPr>
            <a:r>
              <a:rPr lang="fr-FR" noProof="0" dirty="0" smtClean="0"/>
              <a:t>Webcasts</a:t>
            </a:r>
          </a:p>
        </p:txBody>
      </p:sp>
      <p:sp>
        <p:nvSpPr>
          <p:cNvPr id="13" name="Content Placeholder 10"/>
          <p:cNvSpPr>
            <a:spLocks noGrp="1"/>
          </p:cNvSpPr>
          <p:nvPr>
            <p:ph sz="quarter" idx="12" hasCustomPrompt="1"/>
          </p:nvPr>
        </p:nvSpPr>
        <p:spPr>
          <a:xfrm>
            <a:off x="381000" y="3280383"/>
            <a:ext cx="8385048" cy="636009"/>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fr-FR" noProof="0" dirty="0" smtClean="0">
                <a:solidFill>
                  <a:srgbClr val="FFFFFF"/>
                </a:solidFill>
                <a:effectLst>
                  <a:outerShdw blurRad="38100" dist="38100" dir="2700000" algn="tl">
                    <a:srgbClr val="000000">
                      <a:alpha val="43137"/>
                    </a:srgbClr>
                  </a:outerShdw>
                </a:effectLst>
              </a:rPr>
              <a:t>Liens utiles</a:t>
            </a:r>
            <a:endParaRPr lang="fr-FR" sz="1600" noProof="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4" name="Content Placeholder 10"/>
          <p:cNvSpPr>
            <a:spLocks noGrp="1"/>
          </p:cNvSpPr>
          <p:nvPr>
            <p:ph sz="quarter" idx="13" hasCustomPrompt="1"/>
          </p:nvPr>
        </p:nvSpPr>
        <p:spPr>
          <a:xfrm>
            <a:off x="381000" y="4213345"/>
            <a:ext cx="8385048" cy="626074"/>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fr-FR" noProof="0" dirty="0" smtClean="0">
                <a:solidFill>
                  <a:srgbClr val="FFFFFF"/>
                </a:solidFill>
                <a:effectLst>
                  <a:outerShdw blurRad="38100" dist="38100" dir="2700000" algn="tl">
                    <a:srgbClr val="000000">
                      <a:alpha val="43137"/>
                    </a:srgbClr>
                  </a:outerShdw>
                </a:effectLst>
              </a:rPr>
              <a:t>Documents</a:t>
            </a:r>
          </a:p>
        </p:txBody>
      </p:sp>
      <p:sp>
        <p:nvSpPr>
          <p:cNvPr id="8" name="ZoneTexte 7"/>
          <p:cNvSpPr txBox="1"/>
          <p:nvPr userDrawn="1"/>
        </p:nvSpPr>
        <p:spPr>
          <a:xfrm>
            <a:off x="66675" y="5324475"/>
            <a:ext cx="9075561" cy="461665"/>
          </a:xfrm>
          <a:prstGeom prst="rect">
            <a:avLst/>
          </a:prstGeom>
          <a:noFill/>
        </p:spPr>
        <p:txBody>
          <a:bodyPr wrap="none" rtlCol="0">
            <a:spAutoFit/>
          </a:bodyPr>
          <a:lstStyle/>
          <a:p>
            <a:pPr marL="0" marR="0" indent="0" algn="l" defTabSz="914099" rtl="0" eaLnBrk="1" fontAlgn="base" latinLnBrk="0" hangingPunct="1">
              <a:lnSpc>
                <a:spcPct val="100000"/>
              </a:lnSpc>
              <a:spcBef>
                <a:spcPct val="0"/>
              </a:spcBef>
              <a:spcAft>
                <a:spcPct val="0"/>
              </a:spcAft>
              <a:buClrTx/>
              <a:buSzTx/>
              <a:buFontTx/>
              <a:buNone/>
              <a:tabLst/>
              <a:defRPr/>
            </a:pPr>
            <a:r>
              <a:rPr lang="fr-FR" sz="2400" noProof="0" dirty="0" smtClean="0">
                <a:solidFill>
                  <a:srgbClr val="FFFFFF"/>
                </a:solidFill>
                <a:effectLst>
                  <a:outerShdw blurRad="38100" dist="38100" dir="2700000" algn="tl">
                    <a:srgbClr val="000000">
                      <a:alpha val="43137"/>
                    </a:srgbClr>
                  </a:outerShdw>
                </a:effectLst>
                <a:latin typeface="Calibri" pitchFamily="34" charset="0"/>
              </a:rPr>
              <a:t>Présentation disponible sur </a:t>
            </a:r>
            <a:r>
              <a:rPr lang="fr-FR" sz="2400" u="sng" kern="1200" dirty="0" smtClean="0">
                <a:solidFill>
                  <a:schemeClr val="tx1"/>
                </a:solidFill>
                <a:latin typeface="+mn-lt"/>
                <a:ea typeface="+mn-ea"/>
                <a:cs typeface="+mn-cs"/>
                <a:hlinkClick r:id="rId3"/>
              </a:rPr>
              <a:t>http://www.microsoftdays.fr/presentations</a:t>
            </a:r>
            <a:endParaRPr lang="fr-FR" sz="2400" noProof="0" dirty="0" smtClean="0">
              <a:solidFill>
                <a:srgbClr val="FFFFFF"/>
              </a:solidFill>
              <a:effectLst>
                <a:outerShdw blurRad="38100" dist="38100" dir="2700000" algn="tl">
                  <a:srgbClr val="000000">
                    <a:alpha val="43137"/>
                  </a:srgbClr>
                </a:outerShdw>
              </a:effectLst>
              <a:latin typeface="Calibri" pitchFamily="34" charset="0"/>
            </a:endParaRPr>
          </a:p>
        </p:txBody>
      </p:sp>
    </p:spTree>
  </p:cSld>
  <p:clrMapOvr>
    <a:masterClrMapping/>
  </p:clrMapOvr>
  <p:transition>
    <p:fade/>
  </p:transition>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pour Notes cachées">
    <p:bg bwMode="black">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8" name="Titre 7"/>
          <p:cNvSpPr>
            <a:spLocks noGrp="1"/>
          </p:cNvSpPr>
          <p:nvPr>
            <p:ph type="title"/>
          </p:nvPr>
        </p:nvSpPr>
        <p:spPr>
          <a:xfrm>
            <a:off x="387054" y="228600"/>
            <a:ext cx="8299746" cy="664797"/>
          </a:xfrm>
          <a:prstGeom prst="rect">
            <a:avLst/>
          </a:prstGeom>
        </p:spPr>
        <p:txBody>
          <a:bodyPr/>
          <a:lstStyle/>
          <a:p>
            <a:r>
              <a:rPr lang="fr-FR" smtClean="0"/>
              <a:t>Cliquez pour modifier le style du titre</a:t>
            </a:r>
            <a:endParaRPr lang="fr-FR"/>
          </a:p>
        </p:txBody>
      </p:sp>
      <p:sp>
        <p:nvSpPr>
          <p:cNvPr id="10" name="Espace réservé du texte 9"/>
          <p:cNvSpPr>
            <a:spLocks noGrp="1"/>
          </p:cNvSpPr>
          <p:nvPr>
            <p:ph type="body" sz="quarter" idx="10"/>
          </p:nvPr>
        </p:nvSpPr>
        <p:spPr>
          <a:xfrm>
            <a:off x="381000" y="1762125"/>
            <a:ext cx="8305800" cy="4038600"/>
          </a:xfrm>
          <a:prstGeom prst="rect">
            <a:avLst/>
          </a:prstGeom>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Titre de présentation">
    <p:spTree>
      <p:nvGrpSpPr>
        <p:cNvPr id="1" name=""/>
        <p:cNvGrpSpPr/>
        <p:nvPr/>
      </p:nvGrpSpPr>
      <p:grpSpPr>
        <a:xfrm>
          <a:off x="0" y="0"/>
          <a:ext cx="0" cy="0"/>
          <a:chOff x="0" y="0"/>
          <a:chExt cx="0" cy="0"/>
        </a:xfrm>
      </p:grpSpPr>
      <p:pic>
        <p:nvPicPr>
          <p:cNvPr id="6" name="Image 5" descr="SLIDE TITRE MTT.jpg"/>
          <p:cNvPicPr>
            <a:picLocks noChangeAspect="1"/>
          </p:cNvPicPr>
          <p:nvPr userDrawn="1"/>
        </p:nvPicPr>
        <p:blipFill>
          <a:blip r:embed="rId2"/>
          <a:stretch>
            <a:fillRect/>
          </a:stretch>
        </p:blipFill>
        <p:spPr>
          <a:xfrm>
            <a:off x="0" y="322"/>
            <a:ext cx="9144000" cy="6857355"/>
          </a:xfrm>
          <a:prstGeom prst="rect">
            <a:avLst/>
          </a:prstGeom>
        </p:spPr>
      </p:pic>
      <p:sp>
        <p:nvSpPr>
          <p:cNvPr id="5"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99C8DF"/>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99C8DF"/>
              </a:solidFill>
              <a:effectLst/>
              <a:uLnTx/>
              <a:uFillTx/>
              <a:latin typeface="+mn-lt"/>
              <a:ea typeface="+mn-ea"/>
              <a:cs typeface="+mn-cs"/>
            </a:endParaRPr>
          </a:p>
        </p:txBody>
      </p:sp>
      <p:sp>
        <p:nvSpPr>
          <p:cNvPr id="3" name="Subtitle 2"/>
          <p:cNvSpPr>
            <a:spLocks noGrp="1"/>
          </p:cNvSpPr>
          <p:nvPr>
            <p:ph type="subTitle" idx="1" hasCustomPrompt="1"/>
          </p:nvPr>
        </p:nvSpPr>
        <p:spPr>
          <a:xfrm>
            <a:off x="904875" y="3848101"/>
            <a:ext cx="7334250" cy="933449"/>
          </a:xfrm>
          <a:prstGeom prst="rect">
            <a:avLst/>
          </a:prstGeom>
        </p:spPr>
        <p:txBody>
          <a:bodyPr>
            <a:noAutofit/>
          </a:bodyPr>
          <a:lstStyle>
            <a:lvl1pPr marL="0" indent="0" algn="l">
              <a:lnSpc>
                <a:spcPct val="90000"/>
              </a:lnSpc>
              <a:spcBef>
                <a:spcPts val="0"/>
              </a:spcBef>
              <a:buNone/>
              <a:defRPr baseline="0">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fr-FR" noProof="0" dirty="0" smtClean="0"/>
              <a:t>Nom &amp; Titre</a:t>
            </a:r>
          </a:p>
        </p:txBody>
      </p:sp>
      <p:sp>
        <p:nvSpPr>
          <p:cNvPr id="9" name="Titre 8"/>
          <p:cNvSpPr>
            <a:spLocks noGrp="1"/>
          </p:cNvSpPr>
          <p:nvPr>
            <p:ph type="title"/>
          </p:nvPr>
        </p:nvSpPr>
        <p:spPr>
          <a:xfrm>
            <a:off x="914400" y="2017712"/>
            <a:ext cx="7324725" cy="1677987"/>
          </a:xfrm>
          <a:prstGeom prst="rect">
            <a:avLst/>
          </a:prstGeom>
        </p:spPr>
        <p:txBody>
          <a:bodyPr>
            <a:scene3d>
              <a:camera prst="orthographicFront"/>
              <a:lightRig rig="soft" dir="t">
                <a:rot lat="0" lon="0" rev="10800000"/>
              </a:lightRig>
            </a:scene3d>
            <a:sp3d>
              <a:bevelT w="27940" h="12700"/>
              <a:contourClr>
                <a:srgbClr val="DDDDDD"/>
              </a:contourClr>
            </a:sp3d>
          </a:bodyPr>
          <a:lstStyle>
            <a:lvl1pPr>
              <a:defRPr b="1" cap="none" spc="150">
                <a:ln w="11430"/>
                <a:solidFill>
                  <a:srgbClr val="F8F8F8"/>
                </a:solidFill>
                <a:effectLst>
                  <a:outerShdw blurRad="25400" algn="tl" rotWithShape="0">
                    <a:srgbClr val="000000">
                      <a:alpha val="43000"/>
                    </a:srgbClr>
                  </a:outerShdw>
                </a:effectLst>
              </a:defRPr>
            </a:lvl1pPr>
          </a:lstStyle>
          <a:p>
            <a:r>
              <a:rPr lang="fr-FR" dirty="0" smtClean="0"/>
              <a:t>Cliquez pour modifier le style du titre</a:t>
            </a:r>
            <a:endParaRPr lang="fr-FR"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intro Démo, Vidéo ou Annonce">
    <p:spTree>
      <p:nvGrpSpPr>
        <p:cNvPr id="1" name=""/>
        <p:cNvGrpSpPr/>
        <p:nvPr/>
      </p:nvGrpSpPr>
      <p:grpSpPr>
        <a:xfrm>
          <a:off x="0" y="0"/>
          <a:ext cx="0" cy="0"/>
          <a:chOff x="0" y="0"/>
          <a:chExt cx="0" cy="0"/>
        </a:xfrm>
      </p:grpSpPr>
      <p:pic>
        <p:nvPicPr>
          <p:cNvPr id="6" name="Image 5" descr="SLIDE MTT TEXTE.jpg"/>
          <p:cNvPicPr>
            <a:picLocks noChangeAspect="1"/>
          </p:cNvPicPr>
          <p:nvPr userDrawn="1"/>
        </p:nvPicPr>
        <p:blipFill>
          <a:blip r:embed="rId2"/>
          <a:stretch>
            <a:fillRect/>
          </a:stretch>
        </p:blipFill>
        <p:spPr>
          <a:xfrm>
            <a:off x="0" y="322"/>
            <a:ext cx="9144000" cy="6857355"/>
          </a:xfrm>
          <a:prstGeom prst="rect">
            <a:avLst/>
          </a:prstGeom>
        </p:spPr>
      </p:pic>
      <p:sp>
        <p:nvSpPr>
          <p:cNvPr id="2" name="Title 1"/>
          <p:cNvSpPr>
            <a:spLocks noGrp="1"/>
          </p:cNvSpPr>
          <p:nvPr>
            <p:ph type="ctrTitle" hasCustomPrompt="1"/>
          </p:nvPr>
        </p:nvSpPr>
        <p:spPr>
          <a:xfrm>
            <a:off x="977314" y="1987551"/>
            <a:ext cx="7223712" cy="1523495"/>
          </a:xfrm>
          <a:prstGeom prst="rect">
            <a:avLst/>
          </a:prstGeom>
        </p:spPr>
        <p:txBody>
          <a:bodyPr anchor="ctr">
            <a:noAutofit/>
          </a:bodyPr>
          <a:lstStyle>
            <a:lvl1pPr>
              <a:lnSpc>
                <a:spcPct val="90000"/>
              </a:lnSpc>
              <a:defRPr sz="4800" baseline="0">
                <a:solidFill>
                  <a:schemeClr val="tx1"/>
                </a:solidFill>
                <a:effectLst/>
              </a:defRPr>
            </a:lvl1pPr>
          </a:lstStyle>
          <a:p>
            <a:r>
              <a:rPr lang="fr-FR" noProof="0" dirty="0" smtClean="0"/>
              <a:t>Titre de la vidéo, démo ou annonce</a:t>
            </a:r>
            <a:endParaRPr lang="fr-FR" noProof="0" dirty="0"/>
          </a:p>
        </p:txBody>
      </p:sp>
      <p:sp>
        <p:nvSpPr>
          <p:cNvPr id="9" name="Text Placeholder 6"/>
          <p:cNvSpPr>
            <a:spLocks noGrp="1"/>
          </p:cNvSpPr>
          <p:nvPr>
            <p:ph type="body" sz="quarter" idx="11" hasCustomPrompt="1"/>
          </p:nvPr>
        </p:nvSpPr>
        <p:spPr>
          <a:xfrm>
            <a:off x="960438" y="3581400"/>
            <a:ext cx="6994950" cy="1384994"/>
          </a:xfrm>
          <a:prstGeom prst="rect">
            <a:avLst/>
          </a:prstGeo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solidFill>
                  <a:schemeClr val="tx2">
                    <a:lumMod val="60000"/>
                    <a:lumOff val="40000"/>
                  </a:schemeClr>
                </a:solidFill>
                <a:effectLst/>
                <a:uLnTx/>
                <a:uFillTx/>
                <a:latin typeface="Calibri" pitchFamily="34" charset="0"/>
                <a:ea typeface="+mn-ea"/>
                <a:cs typeface="+mn-cs"/>
              </a:defRPr>
            </a:lvl1pPr>
          </a:lstStyle>
          <a:p>
            <a:pPr lvl="0"/>
            <a:r>
              <a:rPr lang="fr-FR" noProof="0" dirty="0" smtClean="0"/>
              <a:t>Click to…</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Standard Titre et Texte">
    <p:spTree>
      <p:nvGrpSpPr>
        <p:cNvPr id="1" name=""/>
        <p:cNvGrpSpPr/>
        <p:nvPr/>
      </p:nvGrpSpPr>
      <p:grpSpPr>
        <a:xfrm>
          <a:off x="0" y="0"/>
          <a:ext cx="0" cy="0"/>
          <a:chOff x="0" y="0"/>
          <a:chExt cx="0" cy="0"/>
        </a:xfrm>
      </p:grpSpPr>
      <p:pic>
        <p:nvPicPr>
          <p:cNvPr id="6" name="Image 5" descr="SLIDE MTT TEXTE.jpg"/>
          <p:cNvPicPr>
            <a:picLocks noChangeAspect="1"/>
          </p:cNvPicPr>
          <p:nvPr userDrawn="1"/>
        </p:nvPicPr>
        <p:blipFill>
          <a:blip r:embed="rId2"/>
          <a:stretch>
            <a:fillRect/>
          </a:stretch>
        </p:blipFill>
        <p:spPr>
          <a:xfrm>
            <a:off x="0" y="322"/>
            <a:ext cx="9144000" cy="6857355"/>
          </a:xfrm>
          <a:prstGeom prst="rect">
            <a:avLst/>
          </a:prstGeom>
        </p:spPr>
      </p:pic>
      <p:sp>
        <p:nvSpPr>
          <p:cNvPr id="5" name="Titre 4"/>
          <p:cNvSpPr>
            <a:spLocks noGrp="1"/>
          </p:cNvSpPr>
          <p:nvPr>
            <p:ph type="title"/>
          </p:nvPr>
        </p:nvSpPr>
        <p:spPr>
          <a:xfrm>
            <a:off x="1219200" y="227013"/>
            <a:ext cx="8229600" cy="1143000"/>
          </a:xfrm>
          <a:prstGeom prst="rect">
            <a:avLst/>
          </a:prstGeom>
        </p:spPr>
        <p:txBody>
          <a:bodyPr/>
          <a:lstStyle/>
          <a:p>
            <a:r>
              <a:rPr lang="fr-FR" dirty="0" smtClean="0"/>
              <a:t>Cliquez pour modifier le style du titre</a:t>
            </a:r>
            <a:endParaRPr lang="fr-FR" dirty="0"/>
          </a:p>
        </p:txBody>
      </p:sp>
      <p:sp>
        <p:nvSpPr>
          <p:cNvPr id="7" name="Espace réservé du contenu 6"/>
          <p:cNvSpPr>
            <a:spLocks noGrp="1"/>
          </p:cNvSpPr>
          <p:nvPr>
            <p:ph sz="quarter" idx="10"/>
          </p:nvPr>
        </p:nvSpPr>
        <p:spPr>
          <a:xfrm>
            <a:off x="419100" y="1685925"/>
            <a:ext cx="8458200" cy="4086225"/>
          </a:xfrm>
          <a:prstGeom prst="rect">
            <a:avLst/>
          </a:prstGeom>
        </p:spPr>
        <p:txBody>
          <a:bodyPr/>
          <a:lstStyle>
            <a:lvl1pPr>
              <a:buFontTx/>
              <a:buBlip>
                <a:blip r:embed="rId3"/>
              </a:buBlip>
              <a:defRPr/>
            </a:lvl1pPr>
            <a:lvl2pPr>
              <a:buFontTx/>
              <a:buBlip>
                <a:blip r:embed="rId3"/>
              </a:buBlip>
              <a:defRPr/>
            </a:lvl2pPr>
            <a:lvl3pPr>
              <a:buFontTx/>
              <a:buBlip>
                <a:blip r:embed="rId3"/>
              </a:buBlip>
              <a:defRPr/>
            </a:lvl3pPr>
            <a:lvl4pPr>
              <a:buFontTx/>
              <a:buBlip>
                <a:blip r:embed="rId3"/>
              </a:buBlip>
              <a:defRPr/>
            </a:lvl4pPr>
            <a:lvl5pPr>
              <a:buFontTx/>
              <a:buBlip>
                <a:blip r:embed="rId3"/>
              </a:buBlip>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lide avec titre seulement">
    <p:spTree>
      <p:nvGrpSpPr>
        <p:cNvPr id="1" name=""/>
        <p:cNvGrpSpPr/>
        <p:nvPr/>
      </p:nvGrpSpPr>
      <p:grpSpPr>
        <a:xfrm>
          <a:off x="0" y="0"/>
          <a:ext cx="0" cy="0"/>
          <a:chOff x="0" y="0"/>
          <a:chExt cx="0" cy="0"/>
        </a:xfrm>
      </p:grpSpPr>
      <p:pic>
        <p:nvPicPr>
          <p:cNvPr id="5" name="Image 4" descr="SLIDE MTT TEXTE.jpg"/>
          <p:cNvPicPr>
            <a:picLocks noChangeAspect="1"/>
          </p:cNvPicPr>
          <p:nvPr userDrawn="1"/>
        </p:nvPicPr>
        <p:blipFill>
          <a:blip r:embed="rId2"/>
          <a:stretch>
            <a:fillRect/>
          </a:stretch>
        </p:blipFill>
        <p:spPr>
          <a:xfrm>
            <a:off x="0" y="322"/>
            <a:ext cx="9144000" cy="6857355"/>
          </a:xfrm>
          <a:prstGeom prst="rect">
            <a:avLst/>
          </a:prstGeom>
        </p:spPr>
      </p:pic>
      <p:sp>
        <p:nvSpPr>
          <p:cNvPr id="2" name="Title 1"/>
          <p:cNvSpPr>
            <a:spLocks noGrp="1"/>
          </p:cNvSpPr>
          <p:nvPr>
            <p:ph type="title"/>
          </p:nvPr>
        </p:nvSpPr>
        <p:spPr>
          <a:xfrm>
            <a:off x="1320503" y="190500"/>
            <a:ext cx="7661571" cy="723900"/>
          </a:xfrm>
          <a:prstGeom prst="rect">
            <a:avLst/>
          </a:prstGeom>
        </p:spPr>
        <p:txBody>
          <a:bodyPr/>
          <a:lstStyle>
            <a:lvl1pPr>
              <a:defRPr/>
            </a:lvl1pPr>
          </a:lstStyle>
          <a:p>
            <a:r>
              <a:rPr lang="fr-FR" dirty="0" smtClean="0"/>
              <a:t>Cliquez pour modifier le style du titre</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Présentation Partenaire">
    <p:spTree>
      <p:nvGrpSpPr>
        <p:cNvPr id="1" name=""/>
        <p:cNvGrpSpPr/>
        <p:nvPr/>
      </p:nvGrpSpPr>
      <p:grpSpPr>
        <a:xfrm>
          <a:off x="0" y="0"/>
          <a:ext cx="0" cy="0"/>
          <a:chOff x="0" y="0"/>
          <a:chExt cx="0" cy="0"/>
        </a:xfrm>
      </p:grpSpPr>
      <p:pic>
        <p:nvPicPr>
          <p:cNvPr id="11" name="Image 10" descr="SLIDE MTT TEXTE.jpg"/>
          <p:cNvPicPr>
            <a:picLocks noChangeAspect="1"/>
          </p:cNvPicPr>
          <p:nvPr userDrawn="1"/>
        </p:nvPicPr>
        <p:blipFill>
          <a:blip r:embed="rId2"/>
          <a:stretch>
            <a:fillRect/>
          </a:stretch>
        </p:blipFill>
        <p:spPr>
          <a:xfrm>
            <a:off x="0" y="322"/>
            <a:ext cx="9144000" cy="6857355"/>
          </a:xfrm>
          <a:prstGeom prst="rect">
            <a:avLst/>
          </a:prstGeom>
        </p:spPr>
      </p:pic>
      <p:sp>
        <p:nvSpPr>
          <p:cNvPr id="8" name="Text Placeholder 6"/>
          <p:cNvSpPr>
            <a:spLocks noGrp="1"/>
          </p:cNvSpPr>
          <p:nvPr>
            <p:ph type="body" sz="quarter" idx="11" hasCustomPrompt="1"/>
          </p:nvPr>
        </p:nvSpPr>
        <p:spPr>
          <a:xfrm>
            <a:off x="960438" y="3581400"/>
            <a:ext cx="6994950" cy="1384994"/>
          </a:xfrm>
          <a:prstGeom prst="rect">
            <a:avLst/>
          </a:prstGeo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solidFill>
                  <a:schemeClr val="tx2">
                    <a:lumMod val="60000"/>
                    <a:lumOff val="40000"/>
                  </a:schemeClr>
                </a:solidFill>
                <a:effectLst/>
                <a:uLnTx/>
                <a:uFillTx/>
                <a:latin typeface="Calibri" pitchFamily="34" charset="0"/>
                <a:ea typeface="+mn-ea"/>
                <a:cs typeface="+mn-cs"/>
              </a:defRPr>
            </a:lvl1pPr>
          </a:lstStyle>
          <a:p>
            <a:pPr lvl="0"/>
            <a:r>
              <a:rPr lang="fr-FR" noProof="0" dirty="0" smtClean="0"/>
              <a:t>Partenaire</a:t>
            </a:r>
          </a:p>
        </p:txBody>
      </p:sp>
      <p:sp>
        <p:nvSpPr>
          <p:cNvPr id="9" name="Subtitle 2"/>
          <p:cNvSpPr>
            <a:spLocks noGrp="1"/>
          </p:cNvSpPr>
          <p:nvPr>
            <p:ph type="subTitle" idx="1" hasCustomPrompt="1"/>
          </p:nvPr>
        </p:nvSpPr>
        <p:spPr>
          <a:xfrm>
            <a:off x="971550" y="5038726"/>
            <a:ext cx="7229476" cy="933449"/>
          </a:xfrm>
          <a:prstGeom prst="rect">
            <a:avLst/>
          </a:prstGeom>
        </p:spPr>
        <p:txBody>
          <a:bodyPr>
            <a:noAutofit/>
          </a:bodyPr>
          <a:lstStyle>
            <a:lvl1pPr marL="0" indent="0" algn="l">
              <a:lnSpc>
                <a:spcPct val="90000"/>
              </a:lnSpc>
              <a:spcBef>
                <a:spcPts val="0"/>
              </a:spcBef>
              <a:buNone/>
              <a:defRPr baseline="0">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fr-FR" noProof="0" dirty="0" smtClean="0"/>
              <a:t>Nom &amp; Titre</a:t>
            </a:r>
          </a:p>
        </p:txBody>
      </p:sp>
      <p:sp>
        <p:nvSpPr>
          <p:cNvPr id="10" name="Titre 9"/>
          <p:cNvSpPr>
            <a:spLocks noGrp="1"/>
          </p:cNvSpPr>
          <p:nvPr>
            <p:ph type="title" hasCustomPrompt="1"/>
          </p:nvPr>
        </p:nvSpPr>
        <p:spPr>
          <a:xfrm>
            <a:off x="1006179" y="2162175"/>
            <a:ext cx="7507266" cy="664797"/>
          </a:xfrm>
          <a:prstGeom prst="rect">
            <a:avLst/>
          </a:prstGeom>
        </p:spPr>
        <p:txBody>
          <a:bodyPr/>
          <a:lstStyle>
            <a:lvl1pPr>
              <a:defRPr/>
            </a:lvl1pPr>
          </a:lstStyle>
          <a:p>
            <a:r>
              <a:rPr lang="fr-FR" dirty="0" smtClean="0"/>
              <a:t>Nom du partenaire</a:t>
            </a:r>
            <a:endParaRPr lang="fr-FR"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deux colonnes">
    <p:bg>
      <p:bgPr>
        <a:solidFill>
          <a:schemeClr val="bg1"/>
        </a:solidFill>
        <a:effectLst/>
      </p:bgPr>
    </p:bg>
    <p:spTree>
      <p:nvGrpSpPr>
        <p:cNvPr id="1" name=""/>
        <p:cNvGrpSpPr/>
        <p:nvPr/>
      </p:nvGrpSpPr>
      <p:grpSpPr>
        <a:xfrm>
          <a:off x="0" y="0"/>
          <a:ext cx="0" cy="0"/>
          <a:chOff x="0" y="0"/>
          <a:chExt cx="0" cy="0"/>
        </a:xfrm>
      </p:grpSpPr>
      <p:pic>
        <p:nvPicPr>
          <p:cNvPr id="6" name="Image 5" descr="SLIDE MTT TEXTE.jpg"/>
          <p:cNvPicPr>
            <a:picLocks noChangeAspect="1"/>
          </p:cNvPicPr>
          <p:nvPr userDrawn="1"/>
        </p:nvPicPr>
        <p:blipFill>
          <a:blip r:embed="rId2"/>
          <a:stretch>
            <a:fillRect/>
          </a:stretch>
        </p:blipFill>
        <p:spPr>
          <a:xfrm>
            <a:off x="0" y="322"/>
            <a:ext cx="9144000" cy="6857355"/>
          </a:xfrm>
          <a:prstGeom prst="rect">
            <a:avLst/>
          </a:prstGeom>
        </p:spPr>
      </p:pic>
      <p:sp>
        <p:nvSpPr>
          <p:cNvPr id="2" name="Title 1"/>
          <p:cNvSpPr>
            <a:spLocks noGrp="1"/>
          </p:cNvSpPr>
          <p:nvPr>
            <p:ph type="title"/>
          </p:nvPr>
        </p:nvSpPr>
        <p:spPr>
          <a:xfrm>
            <a:off x="1330028" y="276226"/>
            <a:ext cx="7680621" cy="781050"/>
          </a:xfrm>
          <a:prstGeom prst="rect">
            <a:avLst/>
          </a:prstGeom>
        </p:spPr>
        <p:txBody>
          <a:bodyPr/>
          <a:lstStyle>
            <a:lvl1pPr>
              <a:defRPr/>
            </a:lvl1pPr>
          </a:lstStyle>
          <a:p>
            <a:r>
              <a:rPr lang="fr-FR" noProof="0" dirty="0" smtClean="0"/>
              <a:t>Cliquez pour modifier le style du titre</a:t>
            </a:r>
            <a:endParaRPr lang="fr-FR" noProof="0" dirty="0"/>
          </a:p>
        </p:txBody>
      </p:sp>
      <p:sp>
        <p:nvSpPr>
          <p:cNvPr id="3" name="Content Placeholder 2"/>
          <p:cNvSpPr>
            <a:spLocks noGrp="1"/>
          </p:cNvSpPr>
          <p:nvPr>
            <p:ph sz="half" idx="1"/>
          </p:nvPr>
        </p:nvSpPr>
        <p:spPr>
          <a:xfrm>
            <a:off x="381001" y="1573477"/>
            <a:ext cx="4114800" cy="2646097"/>
          </a:xfrm>
          <a:prstGeom prst="rect">
            <a:avLst/>
          </a:prstGeom>
        </p:spPr>
        <p:txBody>
          <a:bodyPr/>
          <a:lstStyle>
            <a:lvl1pPr marL="339976" indent="-339976">
              <a:lnSpc>
                <a:spcPct val="90000"/>
              </a:lnSpc>
              <a:buFontTx/>
              <a:buBlip>
                <a:blip r:embed="rId3"/>
              </a:buBlip>
              <a:defRPr sz="2800"/>
            </a:lvl1pPr>
            <a:lvl2pPr marL="673338" indent="-325424">
              <a:lnSpc>
                <a:spcPct val="90000"/>
              </a:lnSpc>
              <a:buFontTx/>
              <a:buBlip>
                <a:blip r:embed="rId3"/>
              </a:buBlip>
              <a:defRPr sz="2400"/>
            </a:lvl2pPr>
            <a:lvl3pPr marL="953785" indent="-288384">
              <a:lnSpc>
                <a:spcPct val="90000"/>
              </a:lnSpc>
              <a:buFontTx/>
              <a:buBlip>
                <a:blip r:embed="rId3"/>
              </a:buBlip>
              <a:defRPr sz="2000"/>
            </a:lvl3pPr>
            <a:lvl4pPr marL="1227618" indent="-273833">
              <a:lnSpc>
                <a:spcPct val="90000"/>
              </a:lnSpc>
              <a:buFontTx/>
              <a:buBlip>
                <a:blip r:embed="rId3"/>
              </a:buBlip>
              <a:defRPr sz="1800"/>
            </a:lvl4pPr>
            <a:lvl5pPr marL="1516002" indent="-280447">
              <a:lnSpc>
                <a:spcPct val="90000"/>
              </a:lnSpc>
              <a:buFontTx/>
              <a:buBlip>
                <a:blip r:embed="rId3"/>
              </a:buBlip>
              <a:defRPr sz="1800"/>
            </a:lvl5pPr>
            <a:lvl6pPr>
              <a:defRPr sz="1800"/>
            </a:lvl6pPr>
            <a:lvl7pPr>
              <a:defRPr sz="1800"/>
            </a:lvl7pPr>
            <a:lvl8pPr>
              <a:defRPr sz="1800"/>
            </a:lvl8pPr>
            <a:lvl9pPr>
              <a:defRPr sz="1800"/>
            </a:lvl9pPr>
          </a:lstStyle>
          <a:p>
            <a:pPr lvl="0"/>
            <a:r>
              <a:rPr lang="fr-FR" noProof="0" dirty="0" smtClean="0"/>
              <a:t>Cliquez pour modifier les styles du texte du masque</a:t>
            </a:r>
          </a:p>
          <a:p>
            <a:pPr lvl="1"/>
            <a:r>
              <a:rPr lang="fr-FR" noProof="0" dirty="0" smtClean="0"/>
              <a:t>Deuxième niveau</a:t>
            </a:r>
          </a:p>
          <a:p>
            <a:pPr lvl="2"/>
            <a:r>
              <a:rPr lang="fr-FR" noProof="0" dirty="0" smtClean="0"/>
              <a:t>Troisième niveau</a:t>
            </a:r>
          </a:p>
          <a:p>
            <a:pPr lvl="3"/>
            <a:r>
              <a:rPr lang="fr-FR" noProof="0" dirty="0" smtClean="0"/>
              <a:t>Quatrième niveau</a:t>
            </a:r>
          </a:p>
          <a:p>
            <a:pPr lvl="4"/>
            <a:r>
              <a:rPr lang="fr-FR" noProof="0" dirty="0" smtClean="0"/>
              <a:t>Cinquième niveau</a:t>
            </a:r>
            <a:endParaRPr lang="fr-FR" noProof="0" dirty="0"/>
          </a:p>
        </p:txBody>
      </p:sp>
      <p:sp>
        <p:nvSpPr>
          <p:cNvPr id="9" name="Content Placeholder 2"/>
          <p:cNvSpPr>
            <a:spLocks noGrp="1"/>
          </p:cNvSpPr>
          <p:nvPr>
            <p:ph sz="half" idx="10"/>
          </p:nvPr>
        </p:nvSpPr>
        <p:spPr>
          <a:xfrm>
            <a:off x="4657726" y="1573477"/>
            <a:ext cx="4114800" cy="2665147"/>
          </a:xfrm>
          <a:prstGeom prst="rect">
            <a:avLst/>
          </a:prstGeom>
        </p:spPr>
        <p:txBody>
          <a:bodyPr/>
          <a:lstStyle>
            <a:lvl1pPr marL="339976" indent="-339976">
              <a:lnSpc>
                <a:spcPct val="90000"/>
              </a:lnSpc>
              <a:buFontTx/>
              <a:buBlip>
                <a:blip r:embed="rId3"/>
              </a:buBlip>
              <a:defRPr sz="2800">
                <a:solidFill>
                  <a:schemeClr val="tx1"/>
                </a:solidFill>
              </a:defRPr>
            </a:lvl1pPr>
            <a:lvl2pPr marL="673338" indent="-325424">
              <a:lnSpc>
                <a:spcPct val="90000"/>
              </a:lnSpc>
              <a:buFontTx/>
              <a:buBlip>
                <a:blip r:embed="rId3"/>
              </a:buBlip>
              <a:defRPr sz="2400">
                <a:solidFill>
                  <a:schemeClr val="tx1"/>
                </a:solidFill>
              </a:defRPr>
            </a:lvl2pPr>
            <a:lvl3pPr marL="953785" indent="-288384">
              <a:lnSpc>
                <a:spcPct val="90000"/>
              </a:lnSpc>
              <a:buFontTx/>
              <a:buBlip>
                <a:blip r:embed="rId3"/>
              </a:buBlip>
              <a:defRPr sz="2000">
                <a:solidFill>
                  <a:schemeClr val="tx1"/>
                </a:solidFill>
              </a:defRPr>
            </a:lvl3pPr>
            <a:lvl4pPr marL="1227618" indent="-273833">
              <a:lnSpc>
                <a:spcPct val="90000"/>
              </a:lnSpc>
              <a:buFontTx/>
              <a:buBlip>
                <a:blip r:embed="rId3"/>
              </a:buBlip>
              <a:defRPr sz="1800">
                <a:solidFill>
                  <a:schemeClr val="tx1"/>
                </a:solidFill>
              </a:defRPr>
            </a:lvl4pPr>
            <a:lvl5pPr marL="1516002" indent="-280447">
              <a:lnSpc>
                <a:spcPct val="90000"/>
              </a:lnSpc>
              <a:buFontTx/>
              <a:buBlip>
                <a:blip r:embed="rId3"/>
              </a:buBlip>
              <a:defRPr sz="1800">
                <a:solidFill>
                  <a:schemeClr val="tx1"/>
                </a:solidFill>
              </a:defRPr>
            </a:lvl5pPr>
            <a:lvl6pPr>
              <a:defRPr sz="1800"/>
            </a:lvl6pPr>
            <a:lvl7pPr>
              <a:defRPr sz="1800"/>
            </a:lvl7pPr>
            <a:lvl8pPr>
              <a:defRPr sz="1800"/>
            </a:lvl8pPr>
            <a:lvl9pPr>
              <a:defRPr sz="1800"/>
            </a:lvl9pPr>
          </a:lstStyle>
          <a:p>
            <a:pPr lvl="0"/>
            <a:r>
              <a:rPr lang="fr-FR" noProof="0" dirty="0" smtClean="0"/>
              <a:t>Cliquez pour modifier les styles du texte du masque</a:t>
            </a:r>
          </a:p>
          <a:p>
            <a:pPr lvl="1"/>
            <a:r>
              <a:rPr lang="fr-FR" noProof="0" dirty="0" smtClean="0"/>
              <a:t>Deuxième niveau</a:t>
            </a:r>
          </a:p>
          <a:p>
            <a:pPr lvl="2"/>
            <a:r>
              <a:rPr lang="fr-FR" noProof="0" dirty="0" smtClean="0"/>
              <a:t>Troisième niveau</a:t>
            </a:r>
          </a:p>
          <a:p>
            <a:pPr lvl="3"/>
            <a:r>
              <a:rPr lang="fr-FR" noProof="0" dirty="0" smtClean="0"/>
              <a:t>Quatrième niveau</a:t>
            </a:r>
          </a:p>
          <a:p>
            <a:pPr lvl="4"/>
            <a:r>
              <a:rPr lang="fr-FR" noProof="0" dirty="0" smtClean="0"/>
              <a:t>Cinquième niveau</a:t>
            </a:r>
            <a:endParaRPr lang="fr-FR" noProof="0"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pour code développeur">
    <p:spTree>
      <p:nvGrpSpPr>
        <p:cNvPr id="1" name=""/>
        <p:cNvGrpSpPr/>
        <p:nvPr/>
      </p:nvGrpSpPr>
      <p:grpSpPr>
        <a:xfrm>
          <a:off x="0" y="0"/>
          <a:ext cx="0" cy="0"/>
          <a:chOff x="0" y="0"/>
          <a:chExt cx="0" cy="0"/>
        </a:xfrm>
      </p:grpSpPr>
      <p:pic>
        <p:nvPicPr>
          <p:cNvPr id="9" name="Image 8" descr="SLIDE MTT TEXTE.jpg"/>
          <p:cNvPicPr>
            <a:picLocks noChangeAspect="1"/>
          </p:cNvPicPr>
          <p:nvPr userDrawn="1"/>
        </p:nvPicPr>
        <p:blipFill>
          <a:blip r:embed="rId2"/>
          <a:stretch>
            <a:fillRect/>
          </a:stretch>
        </p:blipFill>
        <p:spPr>
          <a:xfrm>
            <a:off x="0" y="322"/>
            <a:ext cx="9144000" cy="6857355"/>
          </a:xfrm>
          <a:prstGeom prst="rect">
            <a:avLst/>
          </a:prstGeom>
        </p:spPr>
      </p:pic>
      <p:pic>
        <p:nvPicPr>
          <p:cNvPr id="8" name="Picture 7" descr="code slide background.png"/>
          <p:cNvPicPr>
            <a:picLocks noChangeAspect="1"/>
          </p:cNvPicPr>
          <p:nvPr userDrawn="1"/>
        </p:nvPicPr>
        <p:blipFill>
          <a:blip r:embed="rId3"/>
          <a:stretch>
            <a:fillRect/>
          </a:stretch>
        </p:blipFill>
        <p:spPr bwMode="white">
          <a:xfrm>
            <a:off x="-166245" y="552450"/>
            <a:ext cx="9300720" cy="5362575"/>
          </a:xfrm>
          <a:prstGeom prst="rect">
            <a:avLst/>
          </a:prstGeom>
        </p:spPr>
      </p:pic>
      <p:sp>
        <p:nvSpPr>
          <p:cNvPr id="2" name="Title 1"/>
          <p:cNvSpPr>
            <a:spLocks noGrp="1"/>
          </p:cNvSpPr>
          <p:nvPr>
            <p:ph type="title"/>
          </p:nvPr>
        </p:nvSpPr>
        <p:spPr>
          <a:xfrm>
            <a:off x="1320503" y="228600"/>
            <a:ext cx="7699671" cy="676275"/>
          </a:xfrm>
          <a:prstGeom prst="rect">
            <a:avLst/>
          </a:prstGeom>
        </p:spPr>
        <p:txBody>
          <a:bodyPr/>
          <a:lstStyle>
            <a:lvl1pPr>
              <a:defRPr sz="4400"/>
            </a:lvl1pPr>
          </a:lstStyle>
          <a:p>
            <a:r>
              <a:rPr lang="fr-FR" smtClean="0"/>
              <a:t>Cliquez pour modifier le style du titre</a:t>
            </a:r>
            <a:endParaRPr lang="en-US" dirty="0"/>
          </a:p>
        </p:txBody>
      </p:sp>
      <p:sp>
        <p:nvSpPr>
          <p:cNvPr id="7" name="Text Placeholder 6"/>
          <p:cNvSpPr>
            <a:spLocks noGrp="1"/>
          </p:cNvSpPr>
          <p:nvPr>
            <p:ph type="body" sz="quarter" idx="10"/>
          </p:nvPr>
        </p:nvSpPr>
        <p:spPr>
          <a:xfrm>
            <a:off x="444206" y="1543789"/>
            <a:ext cx="8528344" cy="4275986"/>
          </a:xfrm>
          <a:prstGeom prst="rect">
            <a:avLst/>
          </a:prstGeom>
        </p:spPr>
        <p:txBody>
          <a:bodyPr/>
          <a:lstStyle>
            <a:lvl1pPr marL="0" indent="0">
              <a:lnSpc>
                <a:spcPct val="80000"/>
              </a:lnSpc>
              <a:buFontTx/>
              <a:buNone/>
              <a:defRPr sz="2800" b="0">
                <a:solidFill>
                  <a:srgbClr val="000000"/>
                </a:solidFill>
                <a:latin typeface="Consolas" pitchFamily="49" charset="0"/>
                <a:cs typeface="Courier New" pitchFamily="49" charset="0"/>
              </a:defRPr>
            </a:lvl1pPr>
            <a:lvl2pPr marL="457200" indent="6350">
              <a:lnSpc>
                <a:spcPct val="80000"/>
              </a:lnSpc>
              <a:buFontTx/>
              <a:buNone/>
              <a:defRPr sz="2400" b="0">
                <a:solidFill>
                  <a:srgbClr val="000000"/>
                </a:solidFill>
                <a:latin typeface="Consolas" pitchFamily="49" charset="0"/>
                <a:cs typeface="Courier New" pitchFamily="49" charset="0"/>
              </a:defRPr>
            </a:lvl2pPr>
            <a:lvl3pPr marL="796925" indent="0">
              <a:lnSpc>
                <a:spcPct val="80000"/>
              </a:lnSpc>
              <a:buFontTx/>
              <a:buNone/>
              <a:defRPr sz="2000" b="0">
                <a:solidFill>
                  <a:srgbClr val="000000"/>
                </a:solidFill>
                <a:latin typeface="Consolas" pitchFamily="49" charset="0"/>
                <a:cs typeface="Courier New" pitchFamily="49" charset="0"/>
              </a:defRPr>
            </a:lvl3pPr>
            <a:lvl4pPr marL="1147763" indent="20638">
              <a:lnSpc>
                <a:spcPct val="80000"/>
              </a:lnSpc>
              <a:buFontTx/>
              <a:buNone/>
              <a:defRPr sz="2000" b="0">
                <a:solidFill>
                  <a:srgbClr val="000000"/>
                </a:solidFill>
                <a:latin typeface="Consolas" pitchFamily="49" charset="0"/>
                <a:cs typeface="Courier New" pitchFamily="49" charset="0"/>
              </a:defRPr>
            </a:lvl4pPr>
            <a:lvl5pPr marL="1489075" indent="0">
              <a:lnSpc>
                <a:spcPct val="80000"/>
              </a:lnSpc>
              <a:buFontTx/>
              <a:buNone/>
              <a:defRPr sz="2000" b="0">
                <a:solidFill>
                  <a:srgbClr val="000000"/>
                </a:solidFill>
                <a:latin typeface="Consolas" pitchFamily="49" charset="0"/>
                <a:cs typeface="Courier New" pitchFamily="49"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Slide vierge noire">
    <p:spTree>
      <p:nvGrpSpPr>
        <p:cNvPr id="1" name=""/>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766" r:id="rId1"/>
    <p:sldLayoutId id="2147483738" r:id="rId2"/>
    <p:sldLayoutId id="2147483768" r:id="rId3"/>
    <p:sldLayoutId id="2147483765" r:id="rId4"/>
    <p:sldLayoutId id="2147483744" r:id="rId5"/>
    <p:sldLayoutId id="2147483769" r:id="rId6"/>
    <p:sldLayoutId id="2147483742" r:id="rId7"/>
    <p:sldLayoutId id="2147483745" r:id="rId8"/>
    <p:sldLayoutId id="2147483746" r:id="rId9"/>
    <p:sldLayoutId id="2147483754" r:id="rId10"/>
    <p:sldLayoutId id="2147483749" r:id="rId1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smtClean="0">
          <a:ln w="3175">
            <a:noFill/>
          </a:ln>
          <a:solidFill>
            <a:schemeClr val="tx1"/>
          </a:solidFill>
          <a:effectLst/>
          <a:latin typeface="Calibri" pitchFamily="34" charset="0"/>
          <a:ea typeface="+mn-ea"/>
          <a:cs typeface="Arial" charset="0"/>
        </a:defRPr>
      </a:lvl1pPr>
    </p:titleStyle>
    <p:bodyStyle>
      <a:lvl1pPr marL="463550" indent="-463550" algn="l" defTabSz="914363" rtl="0" eaLnBrk="1" latinLnBrk="0" hangingPunct="1">
        <a:lnSpc>
          <a:spcPct val="90000"/>
        </a:lnSpc>
        <a:spcBef>
          <a:spcPct val="20000"/>
        </a:spcBef>
        <a:buSzPct val="120000"/>
        <a:buFontTx/>
        <a:buBlip>
          <a:blip r:embed="rId13"/>
        </a:buBlip>
        <a:defRPr sz="3200" kern="1200">
          <a:solidFill>
            <a:schemeClr val="tx1"/>
          </a:solidFill>
          <a:latin typeface="Calibri" pitchFamily="34" charset="0"/>
          <a:ea typeface="+mn-ea"/>
          <a:cs typeface="+mn-cs"/>
        </a:defRPr>
      </a:lvl1pPr>
      <a:lvl2pPr marL="833438" indent="-369888" algn="l" defTabSz="914363" rtl="0" eaLnBrk="1" latinLnBrk="0" hangingPunct="1">
        <a:lnSpc>
          <a:spcPct val="90000"/>
        </a:lnSpc>
        <a:spcBef>
          <a:spcPct val="20000"/>
        </a:spcBef>
        <a:buFontTx/>
        <a:buBlip>
          <a:blip r:embed="rId13"/>
        </a:buBlip>
        <a:defRPr sz="2800" kern="1200">
          <a:solidFill>
            <a:schemeClr val="tx1"/>
          </a:solidFill>
          <a:latin typeface="Calibri" pitchFamily="34" charset="0"/>
          <a:ea typeface="+mn-ea"/>
          <a:cs typeface="+mn-cs"/>
        </a:defRPr>
      </a:lvl2pPr>
      <a:lvl3pPr marL="1168400" indent="-346075" algn="l" defTabSz="914363" rtl="0" eaLnBrk="1" latinLnBrk="0" hangingPunct="1">
        <a:lnSpc>
          <a:spcPct val="90000"/>
        </a:lnSpc>
        <a:spcBef>
          <a:spcPct val="20000"/>
        </a:spcBef>
        <a:buFontTx/>
        <a:buBlip>
          <a:blip r:embed="rId13"/>
        </a:buBlip>
        <a:defRPr sz="2400" kern="1200">
          <a:solidFill>
            <a:schemeClr val="tx1"/>
          </a:solidFill>
          <a:latin typeface="Calibri" pitchFamily="34" charset="0"/>
          <a:ea typeface="+mn-ea"/>
          <a:cs typeface="+mn-cs"/>
        </a:defRPr>
      </a:lvl3pPr>
      <a:lvl4pPr marL="1516063" indent="-347663" algn="l" defTabSz="914363" rtl="0" eaLnBrk="1" latinLnBrk="0" hangingPunct="1">
        <a:lnSpc>
          <a:spcPct val="90000"/>
        </a:lnSpc>
        <a:spcBef>
          <a:spcPct val="20000"/>
        </a:spcBef>
        <a:buFontTx/>
        <a:buBlip>
          <a:blip r:embed="rId13"/>
        </a:buBlip>
        <a:defRPr sz="2400" kern="1200">
          <a:solidFill>
            <a:schemeClr val="tx1"/>
          </a:solidFill>
          <a:latin typeface="Calibri" pitchFamily="34" charset="0"/>
          <a:ea typeface="+mn-ea"/>
          <a:cs typeface="+mn-cs"/>
        </a:defRPr>
      </a:lvl4pPr>
      <a:lvl5pPr marL="1852613" indent="-325438" algn="l" defTabSz="914363" rtl="0" eaLnBrk="1" latinLnBrk="0" hangingPunct="1">
        <a:lnSpc>
          <a:spcPct val="90000"/>
        </a:lnSpc>
        <a:spcBef>
          <a:spcPct val="20000"/>
        </a:spcBef>
        <a:buFontTx/>
        <a:buBlip>
          <a:blip r:embed="rId13"/>
        </a:buBlip>
        <a:defRPr sz="2400" kern="1200">
          <a:solidFill>
            <a:schemeClr val="tx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5.jpeg"/><Relationship Id="rId7" Type="http://schemas.openxmlformats.org/officeDocument/2006/relationships/diagramLayout" Target="../diagrams/layout4.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Data" Target="../diagrams/data4.xml"/><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diagramColors" Target="../diagrams/colors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hyperlink" Target="http://blogs.msdn.com/pierla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blogs.technet.com/stanislas"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29.jpe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8.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7.png"/><Relationship Id="rId3" Type="http://schemas.openxmlformats.org/officeDocument/2006/relationships/diagramData" Target="../diagrams/data9.xml"/><Relationship Id="rId7" Type="http://schemas.openxmlformats.org/officeDocument/2006/relationships/image" Target="../media/image18.png"/><Relationship Id="rId12"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diagramColors" Target="../diagrams/colors9.xml"/><Relationship Id="rId11" Type="http://schemas.openxmlformats.org/officeDocument/2006/relationships/image" Target="../media/image27.png"/><Relationship Id="rId5" Type="http://schemas.openxmlformats.org/officeDocument/2006/relationships/diagramQuickStyle" Target="../diagrams/quickStyle9.xml"/><Relationship Id="rId15" Type="http://schemas.openxmlformats.org/officeDocument/2006/relationships/image" Target="../media/image12.png"/><Relationship Id="rId10" Type="http://schemas.openxmlformats.org/officeDocument/2006/relationships/image" Target="../media/image26.png"/><Relationship Id="rId4" Type="http://schemas.openxmlformats.org/officeDocument/2006/relationships/diagramLayout" Target="../diagrams/layout9.xml"/><Relationship Id="rId9" Type="http://schemas.openxmlformats.org/officeDocument/2006/relationships/image" Target="../media/image34.png"/><Relationship Id="rId1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hyperlink" Target="http://blogs.technet.com/stanislas" TargetMode="External"/><Relationship Id="rId7"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blogs.msdn.com/pierrlag"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fr-FR" dirty="0" smtClean="0"/>
              <a:t>2- Développement</a:t>
            </a:r>
            <a:endParaRPr lang="fr-FR" dirty="0"/>
          </a:p>
        </p:txBody>
      </p:sp>
      <p:pic>
        <p:nvPicPr>
          <p:cNvPr id="3" name="Picture 2" descr="4 color circle inside blue slice"/>
          <p:cNvPicPr>
            <a:picLocks noChangeAspect="1" noChangeArrowheads="1"/>
          </p:cNvPicPr>
          <p:nvPr/>
        </p:nvPicPr>
        <p:blipFill>
          <a:blip r:embed="rId3"/>
          <a:srcRect/>
          <a:stretch>
            <a:fillRect/>
          </a:stretch>
        </p:blipFill>
        <p:spPr bwMode="auto">
          <a:xfrm>
            <a:off x="-1198609" y="5921409"/>
            <a:ext cx="2374900" cy="1978025"/>
          </a:xfrm>
          <a:prstGeom prst="rect">
            <a:avLst/>
          </a:prstGeom>
          <a:noFill/>
          <a:ln w="9525">
            <a:noFill/>
            <a:miter lim="800000"/>
            <a:headEnd/>
            <a:tailEnd/>
          </a:ln>
        </p:spPr>
      </p:pic>
      <p:graphicFrame>
        <p:nvGraphicFramePr>
          <p:cNvPr id="5" name="Content Placeholder 4"/>
          <p:cNvGraphicFramePr>
            <a:graphicFrameLocks/>
          </p:cNvGraphicFramePr>
          <p:nvPr/>
        </p:nvGraphicFramePr>
        <p:xfrm>
          <a:off x="5088467" y="2658534"/>
          <a:ext cx="4055533" cy="32427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sz="4000" dirty="0" smtClean="0"/>
              <a:t>Environnement de développement       (les machines des développeurs)</a:t>
            </a:r>
            <a:endParaRPr lang="fr-FR" sz="4000" dirty="0"/>
          </a:p>
        </p:txBody>
      </p:sp>
      <p:pic>
        <p:nvPicPr>
          <p:cNvPr id="4102" name="Picture 6" descr="http://h41112.www4.hp.com/blades/ch/fr/blade1.jpg"/>
          <p:cNvPicPr>
            <a:picLocks noChangeAspect="1" noChangeArrowheads="1"/>
          </p:cNvPicPr>
          <p:nvPr/>
        </p:nvPicPr>
        <p:blipFill>
          <a:blip r:embed="rId3"/>
          <a:srcRect/>
          <a:stretch>
            <a:fillRect/>
          </a:stretch>
        </p:blipFill>
        <p:spPr bwMode="auto">
          <a:xfrm>
            <a:off x="7141643" y="1726135"/>
            <a:ext cx="1638301" cy="1638301"/>
          </a:xfrm>
          <a:prstGeom prst="rect">
            <a:avLst/>
          </a:prstGeom>
          <a:noFill/>
          <a:ln w="25400">
            <a:solidFill>
              <a:schemeClr val="accent4"/>
            </a:solidFill>
          </a:ln>
        </p:spPr>
      </p:pic>
      <p:pic>
        <p:nvPicPr>
          <p:cNvPr id="4105" name="Picture 9"/>
          <p:cNvPicPr>
            <a:picLocks noChangeAspect="1" noChangeArrowheads="1"/>
          </p:cNvPicPr>
          <p:nvPr/>
        </p:nvPicPr>
        <p:blipFill>
          <a:blip r:embed="rId4"/>
          <a:srcRect/>
          <a:stretch>
            <a:fillRect/>
          </a:stretch>
        </p:blipFill>
        <p:spPr bwMode="auto">
          <a:xfrm>
            <a:off x="3085049" y="1727723"/>
            <a:ext cx="3883025" cy="1630215"/>
          </a:xfrm>
          <a:prstGeom prst="rect">
            <a:avLst/>
          </a:prstGeom>
          <a:noFill/>
          <a:ln w="25400">
            <a:solidFill>
              <a:srgbClr val="00B050"/>
            </a:solidFill>
            <a:miter lim="800000"/>
            <a:headEnd/>
            <a:tailEnd/>
          </a:ln>
          <a:effectLst/>
        </p:spPr>
      </p:pic>
      <p:pic>
        <p:nvPicPr>
          <p:cNvPr id="4106" name="Picture 10"/>
          <p:cNvPicPr>
            <a:picLocks noChangeAspect="1" noChangeArrowheads="1"/>
          </p:cNvPicPr>
          <p:nvPr/>
        </p:nvPicPr>
        <p:blipFill>
          <a:blip r:embed="rId5"/>
          <a:srcRect/>
          <a:stretch>
            <a:fillRect/>
          </a:stretch>
        </p:blipFill>
        <p:spPr bwMode="auto">
          <a:xfrm>
            <a:off x="384706" y="1730898"/>
            <a:ext cx="2510896" cy="1627943"/>
          </a:xfrm>
          <a:prstGeom prst="rect">
            <a:avLst/>
          </a:prstGeom>
          <a:noFill/>
          <a:ln w="25400">
            <a:solidFill>
              <a:schemeClr val="accent3"/>
            </a:solidFill>
            <a:miter lim="800000"/>
            <a:headEnd/>
            <a:tailEnd/>
          </a:ln>
          <a:effectLst/>
        </p:spPr>
      </p:pic>
      <p:graphicFrame>
        <p:nvGraphicFramePr>
          <p:cNvPr id="7" name="Diagram 6"/>
          <p:cNvGraphicFramePr/>
          <p:nvPr/>
        </p:nvGraphicFramePr>
        <p:xfrm>
          <a:off x="381000" y="3437479"/>
          <a:ext cx="8407400" cy="247226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4000" dirty="0"/>
              <a:t>Environnement de développement </a:t>
            </a:r>
            <a:r>
              <a:rPr lang="fr-FR" sz="4000" dirty="0" smtClean="0"/>
              <a:t>     (</a:t>
            </a:r>
            <a:r>
              <a:rPr lang="fr-FR" sz="4000" dirty="0"/>
              <a:t>les </a:t>
            </a:r>
            <a:r>
              <a:rPr lang="fr-FR" sz="4000" dirty="0" smtClean="0"/>
              <a:t>serveurs pour l’équipe projet)</a:t>
            </a:r>
            <a:endParaRPr lang="fr-FR" sz="4000" dirty="0"/>
          </a:p>
        </p:txBody>
      </p:sp>
      <p:sp>
        <p:nvSpPr>
          <p:cNvPr id="3" name="Content Placeholder 2"/>
          <p:cNvSpPr>
            <a:spLocks noGrp="1"/>
          </p:cNvSpPr>
          <p:nvPr>
            <p:ph sz="quarter" idx="10"/>
          </p:nvPr>
        </p:nvSpPr>
        <p:spPr/>
        <p:txBody>
          <a:bodyPr/>
          <a:lstStyle/>
          <a:p>
            <a:r>
              <a:rPr lang="fr-FR" dirty="0" smtClean="0"/>
              <a:t>Développement collaboratif</a:t>
            </a:r>
          </a:p>
          <a:p>
            <a:pPr lvl="1"/>
            <a:r>
              <a:rPr lang="fr-FR" dirty="0" smtClean="0"/>
              <a:t>Partage des sources</a:t>
            </a:r>
          </a:p>
          <a:p>
            <a:pPr lvl="1"/>
            <a:r>
              <a:rPr lang="fr-FR" dirty="0" smtClean="0"/>
              <a:t>Gestion des branches</a:t>
            </a:r>
          </a:p>
          <a:p>
            <a:pPr lvl="1"/>
            <a:r>
              <a:rPr lang="fr-FR" dirty="0" smtClean="0"/>
              <a:t>Gestion des versions</a:t>
            </a:r>
          </a:p>
          <a:p>
            <a:pPr lvl="1"/>
            <a:r>
              <a:rPr lang="fr-FR" dirty="0" smtClean="0"/>
              <a:t>Partage des tâches</a:t>
            </a:r>
          </a:p>
          <a:p>
            <a:pPr lvl="1"/>
            <a:r>
              <a:rPr lang="fr-FR" dirty="0" smtClean="0"/>
              <a:t>Partage des bugs</a:t>
            </a:r>
          </a:p>
          <a:p>
            <a:r>
              <a:rPr lang="fr-FR" dirty="0" smtClean="0"/>
              <a:t>Suivi de projet </a:t>
            </a:r>
          </a:p>
          <a:p>
            <a:pPr lvl="1"/>
            <a:r>
              <a:rPr lang="fr-FR" dirty="0" smtClean="0"/>
              <a:t>Génération de rapports</a:t>
            </a:r>
          </a:p>
          <a:p>
            <a:pPr lvl="1"/>
            <a:r>
              <a:rPr lang="fr-FR" dirty="0" smtClean="0"/>
              <a:t>Intégration continue</a:t>
            </a:r>
            <a:endParaRPr lang="fr-FR" dirty="0"/>
          </a:p>
        </p:txBody>
      </p:sp>
      <p:pic>
        <p:nvPicPr>
          <p:cNvPr id="1031" name="Picture 7" descr="C:\Users\squasta\Desktop\Visual Studio 2008 Team Foundation Server Logo v cl r.png"/>
          <p:cNvPicPr>
            <a:picLocks noChangeAspect="1" noChangeArrowheads="1"/>
          </p:cNvPicPr>
          <p:nvPr/>
        </p:nvPicPr>
        <p:blipFill>
          <a:blip r:embed="rId3"/>
          <a:srcRect/>
          <a:stretch>
            <a:fillRect/>
          </a:stretch>
        </p:blipFill>
        <p:spPr bwMode="auto">
          <a:xfrm>
            <a:off x="6273799" y="3188336"/>
            <a:ext cx="2739972" cy="1078864"/>
          </a:xfrm>
          <a:prstGeom prst="rect">
            <a:avLst/>
          </a:prstGeom>
          <a:noFill/>
        </p:spPr>
      </p:pic>
      <p:sp>
        <p:nvSpPr>
          <p:cNvPr id="10" name="Right Brace 9"/>
          <p:cNvSpPr/>
          <p:nvPr/>
        </p:nvSpPr>
        <p:spPr>
          <a:xfrm>
            <a:off x="5723467" y="1811867"/>
            <a:ext cx="397933" cy="4080933"/>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6" name="Picture 5" descr="4 color circle inside blue slice"/>
          <p:cNvPicPr>
            <a:picLocks noChangeAspect="1" noChangeArrowheads="1"/>
          </p:cNvPicPr>
          <p:nvPr/>
        </p:nvPicPr>
        <p:blipFill>
          <a:blip r:embed="rId4"/>
          <a:srcRect/>
          <a:stretch>
            <a:fillRect/>
          </a:stretch>
        </p:blipFill>
        <p:spPr bwMode="auto">
          <a:xfrm>
            <a:off x="-1198609" y="5929876"/>
            <a:ext cx="2374900" cy="197802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Left)">
                                      <p:cBhvr>
                                        <p:cTn id="7" dur="500"/>
                                        <p:tgtEl>
                                          <p:spTgt spid="1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Environnement de développement collaboratif</a:t>
            </a:r>
            <a:endParaRPr lang="fr-FR" dirty="0"/>
          </a:p>
        </p:txBody>
      </p:sp>
      <p:sp>
        <p:nvSpPr>
          <p:cNvPr id="3" name="Espace réservé du texte 2"/>
          <p:cNvSpPr>
            <a:spLocks noGrp="1"/>
          </p:cNvSpPr>
          <p:nvPr>
            <p:ph type="body" sz="quarter" idx="11"/>
          </p:nvPr>
        </p:nvSpPr>
        <p:spPr/>
        <p:txBody>
          <a:bodyPr/>
          <a:lstStyle/>
          <a:p>
            <a:r>
              <a:rPr lang="fr-FR" dirty="0" err="1" smtClean="0"/>
              <a:t>Demo</a:t>
            </a:r>
            <a:endParaRPr lang="fr-FR" dirty="0"/>
          </a:p>
        </p:txBody>
      </p:sp>
      <p:pic>
        <p:nvPicPr>
          <p:cNvPr id="2051" name="Picture 3" descr="C:\Users\squasta\Desktop\Visual Studio 2008 Team Foundation Server Logo h r.png"/>
          <p:cNvPicPr>
            <a:picLocks noChangeAspect="1" noChangeArrowheads="1"/>
          </p:cNvPicPr>
          <p:nvPr/>
        </p:nvPicPr>
        <p:blipFill>
          <a:blip r:embed="rId3"/>
          <a:srcRect/>
          <a:stretch>
            <a:fillRect/>
          </a:stretch>
        </p:blipFill>
        <p:spPr bwMode="auto">
          <a:xfrm>
            <a:off x="4241798" y="3885270"/>
            <a:ext cx="3969415" cy="813730"/>
          </a:xfrm>
          <a:prstGeom prst="rect">
            <a:avLst/>
          </a:prstGeom>
          <a:noFill/>
        </p:spPr>
      </p:pic>
      <p:pic>
        <p:nvPicPr>
          <p:cNvPr id="5" name="Picture 4" descr="4 color circle inside blue slice"/>
          <p:cNvPicPr>
            <a:picLocks noChangeAspect="1" noChangeArrowheads="1"/>
          </p:cNvPicPr>
          <p:nvPr/>
        </p:nvPicPr>
        <p:blipFill>
          <a:blip r:embed="rId4"/>
          <a:srcRect/>
          <a:stretch>
            <a:fillRect/>
          </a:stretch>
        </p:blipFill>
        <p:spPr bwMode="auto">
          <a:xfrm>
            <a:off x="-1198609" y="5921409"/>
            <a:ext cx="2374900" cy="19780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fr-FR" dirty="0" smtClean="0"/>
              <a:t>3- Tests &amp; intégration</a:t>
            </a:r>
            <a:endParaRPr lang="fr-FR" dirty="0"/>
          </a:p>
        </p:txBody>
      </p:sp>
      <p:graphicFrame>
        <p:nvGraphicFramePr>
          <p:cNvPr id="3" name="Content Placeholder 4"/>
          <p:cNvGraphicFramePr>
            <a:graphicFrameLocks/>
          </p:cNvGraphicFramePr>
          <p:nvPr/>
        </p:nvGraphicFramePr>
        <p:xfrm>
          <a:off x="5249333" y="2734733"/>
          <a:ext cx="3733777" cy="3259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sz="4000" dirty="0" smtClean="0"/>
              <a:t>Tests &amp; intégration</a:t>
            </a:r>
            <a:endParaRPr lang="fr-FR" sz="4000" dirty="0"/>
          </a:p>
        </p:txBody>
      </p:sp>
      <p:graphicFrame>
        <p:nvGraphicFramePr>
          <p:cNvPr id="6" name="Content Placeholder 5"/>
          <p:cNvGraphicFramePr>
            <a:graphicFrameLocks noGrp="1"/>
          </p:cNvGraphicFramePr>
          <p:nvPr>
            <p:ph sz="quarter" idx="10"/>
          </p:nvPr>
        </p:nvGraphicFramePr>
        <p:xfrm>
          <a:off x="419100" y="1685925"/>
          <a:ext cx="8458200" cy="4086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4000" dirty="0" smtClean="0"/>
              <a:t>3.1- tests fonctionnels – Pourquoi ?</a:t>
            </a:r>
            <a:endParaRPr lang="fr-FR" sz="4000" dirty="0"/>
          </a:p>
        </p:txBody>
      </p:sp>
      <p:sp>
        <p:nvSpPr>
          <p:cNvPr id="3" name="Content Placeholder 2"/>
          <p:cNvSpPr>
            <a:spLocks noGrp="1"/>
          </p:cNvSpPr>
          <p:nvPr>
            <p:ph sz="quarter" idx="10"/>
          </p:nvPr>
        </p:nvSpPr>
        <p:spPr/>
        <p:txBody>
          <a:bodyPr/>
          <a:lstStyle/>
          <a:p>
            <a:r>
              <a:rPr lang="fr-FR" dirty="0" smtClean="0"/>
              <a:t>Environnements clients très hétérogènes</a:t>
            </a:r>
          </a:p>
          <a:p>
            <a:pPr lvl="1"/>
            <a:r>
              <a:rPr lang="fr-FR" dirty="0" smtClean="0"/>
              <a:t>Périphériques / Systèmes d’exploitation</a:t>
            </a:r>
          </a:p>
          <a:p>
            <a:pPr lvl="1"/>
            <a:r>
              <a:rPr lang="fr-FR" dirty="0" smtClean="0"/>
              <a:t>Navigateurs et versions des navigateurs</a:t>
            </a:r>
          </a:p>
          <a:p>
            <a:pPr lvl="1"/>
            <a:r>
              <a:rPr lang="fr-FR" dirty="0" err="1" smtClean="0"/>
              <a:t>Runtimes</a:t>
            </a:r>
            <a:r>
              <a:rPr lang="fr-FR" dirty="0" smtClean="0"/>
              <a:t> et versions des </a:t>
            </a:r>
            <a:r>
              <a:rPr lang="fr-FR" dirty="0" err="1" smtClean="0"/>
              <a:t>runtimes</a:t>
            </a:r>
            <a:endParaRPr lang="fr-FR" dirty="0" smtClean="0"/>
          </a:p>
          <a:p>
            <a:endParaRPr lang="fr-FR" dirty="0" smtClean="0"/>
          </a:p>
          <a:p>
            <a:r>
              <a:rPr lang="fr-FR" dirty="0" smtClean="0"/>
              <a:t>D’où la nécessité de faire une matrice de tests et des choix </a:t>
            </a:r>
            <a:endParaRPr lang="fr-FR"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Exemple d’analyse d’un site</a:t>
            </a:r>
            <a:br>
              <a:rPr lang="fr-FR" dirty="0" smtClean="0"/>
            </a:br>
            <a:r>
              <a:rPr lang="fr-FR" sz="2400" dirty="0" smtClean="0"/>
              <a:t>(Blog de Stanislas le mois dernier)</a:t>
            </a:r>
            <a:endParaRPr lang="fr-FR" dirty="0"/>
          </a:p>
        </p:txBody>
      </p:sp>
      <p:pic>
        <p:nvPicPr>
          <p:cNvPr id="41985" name="Picture 1"/>
          <p:cNvPicPr>
            <a:picLocks noChangeAspect="1" noChangeArrowheads="1"/>
          </p:cNvPicPr>
          <p:nvPr/>
        </p:nvPicPr>
        <p:blipFill>
          <a:blip r:embed="rId3"/>
          <a:srcRect l="14286"/>
          <a:stretch>
            <a:fillRect/>
          </a:stretch>
        </p:blipFill>
        <p:spPr bwMode="auto">
          <a:xfrm>
            <a:off x="321714" y="1548342"/>
            <a:ext cx="3022600" cy="2123613"/>
          </a:xfrm>
          <a:prstGeom prst="rect">
            <a:avLst/>
          </a:prstGeom>
          <a:noFill/>
          <a:ln w="9525">
            <a:noFill/>
            <a:miter lim="800000"/>
            <a:headEnd/>
            <a:tailEnd/>
          </a:ln>
          <a:effectLst/>
        </p:spPr>
      </p:pic>
      <p:pic>
        <p:nvPicPr>
          <p:cNvPr id="41987" name="Picture 3"/>
          <p:cNvPicPr>
            <a:picLocks noChangeAspect="1" noChangeArrowheads="1"/>
          </p:cNvPicPr>
          <p:nvPr/>
        </p:nvPicPr>
        <p:blipFill>
          <a:blip r:embed="rId4"/>
          <a:srcRect/>
          <a:stretch>
            <a:fillRect/>
          </a:stretch>
        </p:blipFill>
        <p:spPr bwMode="auto">
          <a:xfrm>
            <a:off x="3549110" y="1540404"/>
            <a:ext cx="2464359" cy="2134129"/>
          </a:xfrm>
          <a:prstGeom prst="rect">
            <a:avLst/>
          </a:prstGeom>
          <a:noFill/>
          <a:ln w="9525">
            <a:noFill/>
            <a:miter lim="800000"/>
            <a:headEnd/>
            <a:tailEnd/>
          </a:ln>
          <a:effectLst/>
        </p:spPr>
      </p:pic>
      <p:pic>
        <p:nvPicPr>
          <p:cNvPr id="41989" name="Picture 5"/>
          <p:cNvPicPr>
            <a:picLocks noChangeAspect="1" noChangeArrowheads="1"/>
          </p:cNvPicPr>
          <p:nvPr/>
        </p:nvPicPr>
        <p:blipFill>
          <a:blip r:embed="rId5"/>
          <a:srcRect/>
          <a:stretch>
            <a:fillRect/>
          </a:stretch>
        </p:blipFill>
        <p:spPr bwMode="auto">
          <a:xfrm>
            <a:off x="321733" y="3809999"/>
            <a:ext cx="3021374" cy="2281767"/>
          </a:xfrm>
          <a:prstGeom prst="rect">
            <a:avLst/>
          </a:prstGeom>
          <a:noFill/>
          <a:ln w="9525">
            <a:noFill/>
            <a:miter lim="800000"/>
            <a:headEnd/>
            <a:tailEnd/>
          </a:ln>
          <a:effectLst/>
        </p:spPr>
      </p:pic>
      <p:pic>
        <p:nvPicPr>
          <p:cNvPr id="41990" name="Picture 6"/>
          <p:cNvPicPr>
            <a:picLocks noChangeAspect="1" noChangeArrowheads="1"/>
          </p:cNvPicPr>
          <p:nvPr/>
        </p:nvPicPr>
        <p:blipFill>
          <a:blip r:embed="rId6"/>
          <a:srcRect l="12222"/>
          <a:stretch>
            <a:fillRect/>
          </a:stretch>
        </p:blipFill>
        <p:spPr bwMode="auto">
          <a:xfrm>
            <a:off x="3513667" y="3826934"/>
            <a:ext cx="2772430" cy="2277532"/>
          </a:xfrm>
          <a:prstGeom prst="rect">
            <a:avLst/>
          </a:prstGeom>
          <a:noFill/>
          <a:ln w="9525">
            <a:noFill/>
            <a:miter lim="800000"/>
            <a:headEnd/>
            <a:tailEnd/>
          </a:ln>
          <a:effectLst/>
        </p:spPr>
      </p:pic>
      <p:pic>
        <p:nvPicPr>
          <p:cNvPr id="41991" name="Picture 7"/>
          <p:cNvPicPr>
            <a:picLocks noChangeAspect="1" noChangeArrowheads="1"/>
          </p:cNvPicPr>
          <p:nvPr/>
        </p:nvPicPr>
        <p:blipFill>
          <a:blip r:embed="rId7"/>
          <a:srcRect l="10738"/>
          <a:stretch>
            <a:fillRect/>
          </a:stretch>
        </p:blipFill>
        <p:spPr bwMode="auto">
          <a:xfrm>
            <a:off x="6425060" y="3835400"/>
            <a:ext cx="2574826" cy="2269067"/>
          </a:xfrm>
          <a:prstGeom prst="rect">
            <a:avLst/>
          </a:prstGeom>
          <a:noFill/>
          <a:ln w="9525">
            <a:noFill/>
            <a:miter lim="800000"/>
            <a:headEnd/>
            <a:tailEnd/>
          </a:ln>
          <a:effectLst/>
        </p:spPr>
      </p:pic>
      <p:sp>
        <p:nvSpPr>
          <p:cNvPr id="20" name="Rounded Rectangle 19"/>
          <p:cNvSpPr/>
          <p:nvPr/>
        </p:nvSpPr>
        <p:spPr bwMode="auto">
          <a:xfrm>
            <a:off x="2218246" y="2175932"/>
            <a:ext cx="1100668" cy="423335"/>
          </a:xfrm>
          <a:prstGeom prst="roundRect">
            <a:avLst/>
          </a:prstGeom>
          <a:noFill/>
          <a:ln w="38100">
            <a:solidFill>
              <a:srgbClr val="FFFF00"/>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fr-FR"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21" name="Rounded Rectangle 20"/>
          <p:cNvSpPr/>
          <p:nvPr/>
        </p:nvSpPr>
        <p:spPr bwMode="auto">
          <a:xfrm>
            <a:off x="5393240" y="2353732"/>
            <a:ext cx="584201" cy="626534"/>
          </a:xfrm>
          <a:prstGeom prst="roundRect">
            <a:avLst/>
          </a:prstGeom>
          <a:noFill/>
          <a:ln w="38100">
            <a:solidFill>
              <a:srgbClr val="FFFF00"/>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fr-FR"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22" name="Rounded Rectangle 21"/>
          <p:cNvSpPr/>
          <p:nvPr/>
        </p:nvSpPr>
        <p:spPr bwMode="auto">
          <a:xfrm>
            <a:off x="5401733" y="4707466"/>
            <a:ext cx="838201" cy="245533"/>
          </a:xfrm>
          <a:prstGeom prst="roundRect">
            <a:avLst/>
          </a:prstGeom>
          <a:noFill/>
          <a:ln w="38100">
            <a:solidFill>
              <a:srgbClr val="FFFF00"/>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fr-FR"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23" name="Rounded Rectangle 22"/>
          <p:cNvSpPr/>
          <p:nvPr/>
        </p:nvSpPr>
        <p:spPr bwMode="auto">
          <a:xfrm>
            <a:off x="2548466" y="4216399"/>
            <a:ext cx="762001" cy="804334"/>
          </a:xfrm>
          <a:prstGeom prst="roundRect">
            <a:avLst/>
          </a:prstGeom>
          <a:noFill/>
          <a:ln w="38100">
            <a:solidFill>
              <a:srgbClr val="FFFF00"/>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fr-FR"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24" name="Rounded Rectangle 23"/>
          <p:cNvSpPr/>
          <p:nvPr/>
        </p:nvSpPr>
        <p:spPr bwMode="auto">
          <a:xfrm>
            <a:off x="8314267" y="4233333"/>
            <a:ext cx="660400" cy="431800"/>
          </a:xfrm>
          <a:prstGeom prst="roundRect">
            <a:avLst/>
          </a:prstGeom>
          <a:noFill/>
          <a:ln w="38100">
            <a:solidFill>
              <a:srgbClr val="FFFF00"/>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fr-FR" sz="2000" dirty="0" smtClean="0">
              <a:solidFill>
                <a:srgbClr val="FFFFFF"/>
              </a:solidFill>
              <a:effectLst>
                <a:outerShdw blurRad="38100" dist="38100" dir="2700000" algn="tl">
                  <a:srgbClr val="000000">
                    <a:alpha val="43137"/>
                  </a:srgbClr>
                </a:outerShdw>
              </a:effectLst>
              <a:latin typeface="Calibri" pitchFamily="34" charset="0"/>
            </a:endParaRPr>
          </a:p>
        </p:txBody>
      </p:sp>
      <p:pic>
        <p:nvPicPr>
          <p:cNvPr id="41992" name="Picture 8"/>
          <p:cNvPicPr>
            <a:picLocks noChangeAspect="1" noChangeArrowheads="1"/>
          </p:cNvPicPr>
          <p:nvPr/>
        </p:nvPicPr>
        <p:blipFill>
          <a:blip r:embed="rId8"/>
          <a:srcRect l="8480"/>
          <a:stretch>
            <a:fillRect/>
          </a:stretch>
        </p:blipFill>
        <p:spPr bwMode="auto">
          <a:xfrm>
            <a:off x="6197600" y="1540931"/>
            <a:ext cx="2793362" cy="2142069"/>
          </a:xfrm>
          <a:prstGeom prst="rect">
            <a:avLst/>
          </a:prstGeom>
          <a:noFill/>
          <a:ln w="9525">
            <a:noFill/>
            <a:miter lim="800000"/>
            <a:headEnd/>
            <a:tailEnd/>
          </a:ln>
          <a:effectLst/>
        </p:spPr>
      </p:pic>
      <p:sp>
        <p:nvSpPr>
          <p:cNvPr id="27" name="Rounded Rectangle 26"/>
          <p:cNvSpPr/>
          <p:nvPr/>
        </p:nvSpPr>
        <p:spPr bwMode="auto">
          <a:xfrm>
            <a:off x="7916333" y="1854199"/>
            <a:ext cx="1041399" cy="550334"/>
          </a:xfrm>
          <a:prstGeom prst="roundRect">
            <a:avLst/>
          </a:prstGeom>
          <a:noFill/>
          <a:ln w="38100">
            <a:solidFill>
              <a:srgbClr val="FFFF00"/>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fr-FR" sz="2000" dirty="0" smtClean="0">
              <a:solidFill>
                <a:srgbClr val="FFFFFF"/>
              </a:solidFill>
              <a:effectLst>
                <a:outerShdw blurRad="38100" dist="38100" dir="2700000" algn="tl">
                  <a:srgbClr val="000000">
                    <a:alpha val="43137"/>
                  </a:srgbClr>
                </a:outerShdw>
              </a:effectLst>
              <a:latin typeface="Calibri" pitchFamily="34"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4000" dirty="0"/>
              <a:t>3.1- tests fonctionnels – </a:t>
            </a:r>
            <a:r>
              <a:rPr lang="fr-FR" sz="4000" dirty="0" smtClean="0"/>
              <a:t>Comment ?</a:t>
            </a:r>
            <a:endParaRPr lang="fr-FR" sz="4000" dirty="0"/>
          </a:p>
        </p:txBody>
      </p:sp>
      <p:sp>
        <p:nvSpPr>
          <p:cNvPr id="3" name="Content Placeholder 2"/>
          <p:cNvSpPr>
            <a:spLocks noGrp="1"/>
          </p:cNvSpPr>
          <p:nvPr>
            <p:ph sz="quarter" idx="10"/>
          </p:nvPr>
        </p:nvSpPr>
        <p:spPr>
          <a:xfrm>
            <a:off x="419100" y="1338780"/>
            <a:ext cx="8458200" cy="4086225"/>
          </a:xfrm>
        </p:spPr>
        <p:txBody>
          <a:bodyPr/>
          <a:lstStyle/>
          <a:p>
            <a:r>
              <a:rPr lang="fr-FR" dirty="0" smtClean="0"/>
              <a:t>Tests unitaires &amp; tests applicatifs</a:t>
            </a:r>
          </a:p>
          <a:p>
            <a:r>
              <a:rPr lang="fr-FR" dirty="0" smtClean="0"/>
              <a:t>Avoir des machines physiques avec les différentes configurations </a:t>
            </a:r>
            <a:r>
              <a:rPr lang="fr-FR" dirty="0" smtClean="0">
                <a:sym typeface="Wingdings" pitchFamily="2" charset="2"/>
              </a:rPr>
              <a:t></a:t>
            </a:r>
            <a:r>
              <a:rPr lang="fr-FR" dirty="0" smtClean="0"/>
              <a:t> inconvénients :</a:t>
            </a:r>
          </a:p>
          <a:p>
            <a:pPr lvl="1"/>
            <a:r>
              <a:rPr lang="fr-FR" dirty="0" smtClean="0"/>
              <a:t>Coûts matériels</a:t>
            </a:r>
          </a:p>
          <a:p>
            <a:pPr lvl="1"/>
            <a:r>
              <a:rPr lang="fr-FR" dirty="0" smtClean="0"/>
              <a:t>Disponibilité lors des tests</a:t>
            </a:r>
          </a:p>
          <a:p>
            <a:pPr lvl="1"/>
            <a:r>
              <a:rPr lang="fr-FR" dirty="0" smtClean="0"/>
              <a:t>Maintenance des matériels</a:t>
            </a:r>
          </a:p>
          <a:p>
            <a:r>
              <a:rPr lang="fr-FR" dirty="0" smtClean="0"/>
              <a:t>Mieux : utiliser des environnements virtuels</a:t>
            </a:r>
          </a:p>
          <a:p>
            <a:pPr lvl="1"/>
            <a:r>
              <a:rPr lang="fr-FR" dirty="0" smtClean="0"/>
              <a:t>Sur un ou des serveurs</a:t>
            </a:r>
          </a:p>
          <a:p>
            <a:pPr lvl="1"/>
            <a:r>
              <a:rPr lang="fr-FR" dirty="0" smtClean="0"/>
              <a:t>Sur les postes des développeurs</a:t>
            </a:r>
            <a:endParaRPr lang="fr-FR" dirty="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Tests fonctionnels (applicatifs et via machines virtuelles)</a:t>
            </a:r>
            <a:endParaRPr lang="fr-FR" dirty="0"/>
          </a:p>
        </p:txBody>
      </p:sp>
      <p:sp>
        <p:nvSpPr>
          <p:cNvPr id="3" name="Espace réservé du texte 2"/>
          <p:cNvSpPr>
            <a:spLocks noGrp="1"/>
          </p:cNvSpPr>
          <p:nvPr>
            <p:ph type="body" sz="quarter" idx="11"/>
          </p:nvPr>
        </p:nvSpPr>
        <p:spPr/>
        <p:txBody>
          <a:bodyPr/>
          <a:lstStyle/>
          <a:p>
            <a:r>
              <a:rPr lang="fr-FR" dirty="0" err="1" smtClean="0"/>
              <a:t>Demo</a:t>
            </a:r>
            <a:endParaRPr lang="fr-FR" dirty="0"/>
          </a:p>
        </p:txBody>
      </p:sp>
      <p:pic>
        <p:nvPicPr>
          <p:cNvPr id="3076" name="Picture 4" descr="C:\Users\squasta\Desktop\Visual Studio Team System Test edition 2008 Logo h cl r.png"/>
          <p:cNvPicPr>
            <a:picLocks noChangeAspect="1" noChangeArrowheads="1"/>
          </p:cNvPicPr>
          <p:nvPr/>
        </p:nvPicPr>
        <p:blipFill>
          <a:blip r:embed="rId3"/>
          <a:srcRect/>
          <a:stretch>
            <a:fillRect/>
          </a:stretch>
        </p:blipFill>
        <p:spPr bwMode="auto">
          <a:xfrm>
            <a:off x="4452577" y="3945473"/>
            <a:ext cx="4453826" cy="587905"/>
          </a:xfrm>
          <a:prstGeom prst="rect">
            <a:avLst/>
          </a:prstGeom>
          <a:noFill/>
        </p:spPr>
      </p:pic>
      <p:pic>
        <p:nvPicPr>
          <p:cNvPr id="3079" name="Picture 7" descr="C:\Users\squasta\Desktop\Windows Server 2008 Hyper-V logo h r.png"/>
          <p:cNvPicPr>
            <a:picLocks noChangeAspect="1" noChangeArrowheads="1"/>
          </p:cNvPicPr>
          <p:nvPr/>
        </p:nvPicPr>
        <p:blipFill>
          <a:blip r:embed="rId4"/>
          <a:srcRect/>
          <a:stretch>
            <a:fillRect/>
          </a:stretch>
        </p:blipFill>
        <p:spPr bwMode="auto">
          <a:xfrm>
            <a:off x="4441716" y="4834474"/>
            <a:ext cx="3237551" cy="746435"/>
          </a:xfrm>
          <a:prstGeom prst="rect">
            <a:avLst/>
          </a:prstGeom>
          <a:noFill/>
        </p:spPr>
      </p:pic>
      <p:pic>
        <p:nvPicPr>
          <p:cNvPr id="6" name="Picture 5" descr="4 color circle inside blue slice"/>
          <p:cNvPicPr>
            <a:picLocks noChangeAspect="1" noChangeArrowheads="1"/>
          </p:cNvPicPr>
          <p:nvPr/>
        </p:nvPicPr>
        <p:blipFill>
          <a:blip r:embed="rId5"/>
          <a:srcRect/>
          <a:stretch>
            <a:fillRect/>
          </a:stretch>
        </p:blipFill>
        <p:spPr bwMode="auto">
          <a:xfrm>
            <a:off x="-1198609" y="5921409"/>
            <a:ext cx="2374900" cy="19780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a:xfrm>
            <a:off x="904875" y="3577157"/>
            <a:ext cx="7334250" cy="933449"/>
          </a:xfrm>
        </p:spPr>
        <p:txBody>
          <a:bodyPr/>
          <a:lstStyle/>
          <a:p>
            <a:r>
              <a:rPr lang="fr-FR" sz="2400" dirty="0" smtClean="0"/>
              <a:t>Pierre Lagarde – Relation technique développeurs</a:t>
            </a:r>
          </a:p>
          <a:p>
            <a:r>
              <a:rPr lang="fr-FR" sz="2400" dirty="0" smtClean="0">
                <a:hlinkClick r:id="rId3"/>
              </a:rPr>
              <a:t>http://blogs.msdn.com/pierlag</a:t>
            </a:r>
            <a:r>
              <a:rPr lang="fr-FR" sz="2400" dirty="0" smtClean="0"/>
              <a:t> </a:t>
            </a:r>
          </a:p>
          <a:p>
            <a:r>
              <a:rPr lang="fr-FR" sz="2400" dirty="0" smtClean="0"/>
              <a:t>Stanislas Quastana – Architecte Infrastructure</a:t>
            </a:r>
          </a:p>
          <a:p>
            <a:r>
              <a:rPr lang="fr-FR" sz="2400" dirty="0" smtClean="0">
                <a:hlinkClick r:id="rId4"/>
              </a:rPr>
              <a:t>http://blogs.technet.com/stanislas</a:t>
            </a:r>
            <a:endParaRPr lang="fr-FR" sz="2400" dirty="0" smtClean="0"/>
          </a:p>
          <a:p>
            <a:endParaRPr lang="fr-FR" sz="2400" dirty="0" smtClean="0"/>
          </a:p>
          <a:p>
            <a:r>
              <a:rPr lang="fr-FR" sz="2400" dirty="0" smtClean="0"/>
              <a:t>Microsoft </a:t>
            </a:r>
            <a:r>
              <a:rPr lang="fr-FR" sz="2400" dirty="0" smtClean="0">
                <a:solidFill>
                  <a:schemeClr val="tx2">
                    <a:lumMod val="75000"/>
                  </a:schemeClr>
                </a:solidFill>
              </a:rPr>
              <a:t>Fr</a:t>
            </a:r>
            <a:r>
              <a:rPr lang="fr-FR" sz="2400" dirty="0" smtClean="0"/>
              <a:t>an</a:t>
            </a:r>
            <a:r>
              <a:rPr lang="fr-FR" sz="2400" dirty="0" smtClean="0">
                <a:solidFill>
                  <a:srgbClr val="FF0000"/>
                </a:solidFill>
              </a:rPr>
              <a:t>ce</a:t>
            </a:r>
          </a:p>
          <a:p>
            <a:endParaRPr lang="fr-FR" sz="2400" dirty="0"/>
          </a:p>
        </p:txBody>
      </p:sp>
      <p:sp>
        <p:nvSpPr>
          <p:cNvPr id="3" name="Titre 2"/>
          <p:cNvSpPr>
            <a:spLocks noGrp="1"/>
          </p:cNvSpPr>
          <p:nvPr>
            <p:ph type="title"/>
          </p:nvPr>
        </p:nvSpPr>
        <p:spPr/>
        <p:txBody>
          <a:bodyPr/>
          <a:lstStyle/>
          <a:p>
            <a:r>
              <a:rPr lang="fr-FR" dirty="0" smtClean="0">
                <a:effectLst>
                  <a:outerShdw blurRad="38100" dist="38100" dir="2700000" algn="tl">
                    <a:srgbClr val="000000">
                      <a:alpha val="43137"/>
                    </a:srgbClr>
                  </a:outerShdw>
                </a:effectLst>
              </a:rPr>
              <a:t>Le cycle de vie d’un projet Web dans le détail</a:t>
            </a:r>
            <a:endParaRPr lang="fr-FR" dirty="0">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sz="4000" dirty="0" smtClean="0"/>
              <a:t>3.2- Tests de montée en charge</a:t>
            </a:r>
            <a:endParaRPr lang="fr-FR" sz="4000" dirty="0"/>
          </a:p>
        </p:txBody>
      </p:sp>
      <p:sp>
        <p:nvSpPr>
          <p:cNvPr id="5" name="Content Placeholder 4"/>
          <p:cNvSpPr>
            <a:spLocks noGrp="1"/>
          </p:cNvSpPr>
          <p:nvPr>
            <p:ph sz="quarter" idx="10"/>
          </p:nvPr>
        </p:nvSpPr>
        <p:spPr>
          <a:xfrm>
            <a:off x="419100" y="1271042"/>
            <a:ext cx="8458200" cy="4086225"/>
          </a:xfrm>
        </p:spPr>
        <p:txBody>
          <a:bodyPr/>
          <a:lstStyle/>
          <a:p>
            <a:r>
              <a:rPr lang="fr-FR" sz="2800" dirty="0" smtClean="0"/>
              <a:t>Pourquoi ? </a:t>
            </a:r>
          </a:p>
          <a:p>
            <a:pPr lvl="1"/>
            <a:r>
              <a:rPr lang="fr-FR" sz="2400" dirty="0" smtClean="0"/>
              <a:t>Indispensable en environnement Web</a:t>
            </a:r>
          </a:p>
          <a:p>
            <a:pPr lvl="1"/>
            <a:r>
              <a:rPr lang="fr-FR" sz="2400" b="1" dirty="0" smtClean="0"/>
              <a:t>Tests fonctionnels ≠ tests de charge</a:t>
            </a:r>
          </a:p>
          <a:p>
            <a:pPr lvl="2"/>
            <a:r>
              <a:rPr lang="fr-FR" sz="2000" dirty="0" smtClean="0"/>
              <a:t>Syndrome du 11 septembre = aussi « savoir gérer le succès »</a:t>
            </a:r>
          </a:p>
          <a:p>
            <a:pPr lvl="1"/>
            <a:r>
              <a:rPr lang="fr-FR" sz="2400" dirty="0" smtClean="0"/>
              <a:t>Dans un environnement « ferme de serveurs », vérifier la bonne répartition et le fonctionnement de l’application</a:t>
            </a:r>
          </a:p>
          <a:p>
            <a:endParaRPr lang="fr-FR" sz="2800" dirty="0" smtClean="0"/>
          </a:p>
          <a:p>
            <a:r>
              <a:rPr lang="fr-FR" sz="2800" dirty="0" smtClean="0"/>
              <a:t>Comment ?</a:t>
            </a:r>
          </a:p>
          <a:p>
            <a:pPr lvl="1"/>
            <a:r>
              <a:rPr lang="fr-FR" sz="2400" dirty="0" smtClean="0"/>
              <a:t>Outils de stress avec des injecteurs</a:t>
            </a:r>
          </a:p>
          <a:p>
            <a:pPr lvl="1"/>
            <a:r>
              <a:rPr lang="fr-FR" sz="2400" dirty="0" smtClean="0"/>
              <a:t>Chargement de scénarios et des bases </a:t>
            </a:r>
          </a:p>
          <a:p>
            <a:pPr lvl="1"/>
            <a:r>
              <a:rPr lang="fr-FR" sz="2400" dirty="0" smtClean="0"/>
              <a:t>Mesure des performances et actions associées</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Tests de charge</a:t>
            </a:r>
            <a:endParaRPr lang="fr-FR" dirty="0"/>
          </a:p>
        </p:txBody>
      </p:sp>
      <p:sp>
        <p:nvSpPr>
          <p:cNvPr id="3" name="Espace réservé du texte 2"/>
          <p:cNvSpPr>
            <a:spLocks noGrp="1"/>
          </p:cNvSpPr>
          <p:nvPr>
            <p:ph type="body" sz="quarter" idx="11"/>
          </p:nvPr>
        </p:nvSpPr>
        <p:spPr/>
        <p:txBody>
          <a:bodyPr/>
          <a:lstStyle/>
          <a:p>
            <a:r>
              <a:rPr lang="fr-FR" dirty="0" err="1" smtClean="0"/>
              <a:t>Demo</a:t>
            </a:r>
            <a:endParaRPr lang="fr-FR" dirty="0"/>
          </a:p>
        </p:txBody>
      </p:sp>
      <p:pic>
        <p:nvPicPr>
          <p:cNvPr id="4098" name="Picture 2" descr="C:\Users\squasta\Desktop\Visual Studio Team System Test edition 2008 Logo h cl r.png"/>
          <p:cNvPicPr>
            <a:picLocks noChangeAspect="1" noChangeArrowheads="1"/>
          </p:cNvPicPr>
          <p:nvPr/>
        </p:nvPicPr>
        <p:blipFill>
          <a:blip r:embed="rId3"/>
          <a:srcRect/>
          <a:stretch>
            <a:fillRect/>
          </a:stretch>
        </p:blipFill>
        <p:spPr bwMode="auto">
          <a:xfrm>
            <a:off x="4240914" y="4067269"/>
            <a:ext cx="4721698" cy="623264"/>
          </a:xfrm>
          <a:prstGeom prst="rect">
            <a:avLst/>
          </a:prstGeom>
          <a:noFill/>
        </p:spPr>
      </p:pic>
      <p:pic>
        <p:nvPicPr>
          <p:cNvPr id="5" name="Picture 4" descr="4 color circle inside blue slice"/>
          <p:cNvPicPr>
            <a:picLocks noChangeAspect="1" noChangeArrowheads="1"/>
          </p:cNvPicPr>
          <p:nvPr/>
        </p:nvPicPr>
        <p:blipFill>
          <a:blip r:embed="rId4"/>
          <a:srcRect/>
          <a:stretch>
            <a:fillRect/>
          </a:stretch>
        </p:blipFill>
        <p:spPr bwMode="auto">
          <a:xfrm>
            <a:off x="-1198609" y="5921409"/>
            <a:ext cx="2374900" cy="19780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sz="4000" dirty="0"/>
              <a:t>3.3- Phase </a:t>
            </a:r>
            <a:r>
              <a:rPr lang="fr-FR" sz="4000" dirty="0" smtClean="0"/>
              <a:t>d’intégration - Packaging</a:t>
            </a:r>
            <a:endParaRPr lang="fr-FR" sz="4000" dirty="0"/>
          </a:p>
        </p:txBody>
      </p:sp>
      <p:sp>
        <p:nvSpPr>
          <p:cNvPr id="5" name="Content Placeholder 4"/>
          <p:cNvSpPr>
            <a:spLocks noGrp="1"/>
          </p:cNvSpPr>
          <p:nvPr>
            <p:ph sz="quarter" idx="10"/>
          </p:nvPr>
        </p:nvSpPr>
        <p:spPr>
          <a:xfrm>
            <a:off x="419100" y="1482725"/>
            <a:ext cx="8458200" cy="4086225"/>
          </a:xfrm>
        </p:spPr>
        <p:txBody>
          <a:bodyPr/>
          <a:lstStyle/>
          <a:p>
            <a:r>
              <a:rPr lang="fr-FR" dirty="0" smtClean="0"/>
              <a:t>Packaging de l’application Web à intégrer</a:t>
            </a:r>
          </a:p>
          <a:p>
            <a:pPr lvl="1"/>
            <a:r>
              <a:rPr lang="fr-FR" dirty="0" smtClean="0"/>
              <a:t>Configuration du site Web</a:t>
            </a:r>
          </a:p>
          <a:p>
            <a:pPr lvl="1"/>
            <a:r>
              <a:rPr lang="fr-FR" dirty="0" smtClean="0"/>
              <a:t>Contenu du site Web</a:t>
            </a:r>
          </a:p>
          <a:p>
            <a:pPr lvl="1"/>
            <a:r>
              <a:rPr lang="fr-FR" dirty="0" smtClean="0"/>
              <a:t>Base(s) de donnée(s)</a:t>
            </a:r>
          </a:p>
          <a:p>
            <a:pPr lvl="1"/>
            <a:r>
              <a:rPr lang="fr-FR" dirty="0" smtClean="0"/>
              <a:t>Medias</a:t>
            </a:r>
          </a:p>
          <a:p>
            <a:r>
              <a:rPr lang="fr-FR" dirty="0" smtClean="0"/>
              <a:t>3 options de déploiement </a:t>
            </a:r>
          </a:p>
          <a:p>
            <a:pPr lvl="1"/>
            <a:r>
              <a:rPr lang="fr-FR" dirty="0" smtClean="0"/>
              <a:t>Fichier au format .MSI</a:t>
            </a:r>
          </a:p>
          <a:p>
            <a:pPr lvl="1"/>
            <a:r>
              <a:rPr lang="fr-FR" dirty="0" smtClean="0"/>
              <a:t>Via Visual Studio - pré compilation</a:t>
            </a:r>
          </a:p>
          <a:p>
            <a:pPr lvl="1"/>
            <a:r>
              <a:rPr lang="fr-FR" dirty="0" smtClean="0"/>
              <a:t>Copie de répertoire de l’application ou du site</a:t>
            </a:r>
          </a:p>
        </p:txBody>
      </p:sp>
      <p:pic>
        <p:nvPicPr>
          <p:cNvPr id="6" name="Picture 5" descr="4 color circle inside blue slice"/>
          <p:cNvPicPr>
            <a:picLocks noChangeAspect="1" noChangeArrowheads="1"/>
          </p:cNvPicPr>
          <p:nvPr/>
        </p:nvPicPr>
        <p:blipFill>
          <a:blip r:embed="rId3"/>
          <a:srcRect/>
          <a:stretch>
            <a:fillRect/>
          </a:stretch>
        </p:blipFill>
        <p:spPr bwMode="auto">
          <a:xfrm>
            <a:off x="-1198609" y="5921409"/>
            <a:ext cx="2374900" cy="19780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sz="4000" dirty="0"/>
              <a:t>3.3- Phase </a:t>
            </a:r>
            <a:r>
              <a:rPr lang="fr-FR" sz="4000" dirty="0" smtClean="0"/>
              <a:t>d’intégration - </a:t>
            </a:r>
            <a:r>
              <a:rPr lang="fr-FR" sz="4000" dirty="0" err="1" smtClean="0"/>
              <a:t>Rollback</a:t>
            </a:r>
            <a:endParaRPr lang="fr-FR" sz="4000" dirty="0"/>
          </a:p>
        </p:txBody>
      </p:sp>
      <p:sp>
        <p:nvSpPr>
          <p:cNvPr id="5" name="Content Placeholder 4"/>
          <p:cNvSpPr>
            <a:spLocks noGrp="1"/>
          </p:cNvSpPr>
          <p:nvPr>
            <p:ph sz="quarter" idx="10"/>
          </p:nvPr>
        </p:nvSpPr>
        <p:spPr/>
        <p:txBody>
          <a:bodyPr/>
          <a:lstStyle/>
          <a:p>
            <a:r>
              <a:rPr lang="fr-FR" dirty="0" smtClean="0"/>
              <a:t>Capacité à faire un retour à la version antérieure</a:t>
            </a:r>
          </a:p>
          <a:p>
            <a:pPr lvl="1"/>
            <a:r>
              <a:rPr lang="fr-FR" dirty="0" smtClean="0"/>
              <a:t>Désinstallation d’un package .MSI</a:t>
            </a:r>
          </a:p>
          <a:p>
            <a:pPr lvl="1"/>
            <a:r>
              <a:rPr lang="fr-FR" dirty="0" smtClean="0"/>
              <a:t>Utilisation des fonctions de backup / restore d’IIS + suppression des répertoires</a:t>
            </a:r>
          </a:p>
          <a:p>
            <a:pPr lvl="1"/>
            <a:r>
              <a:rPr lang="fr-FR" dirty="0" smtClean="0"/>
              <a:t>Utilisation des fonctions de clichés instantanés (</a:t>
            </a:r>
            <a:r>
              <a:rPr lang="fr-FR" dirty="0" err="1" smtClean="0"/>
              <a:t>snapshot</a:t>
            </a:r>
            <a:r>
              <a:rPr lang="fr-FR" dirty="0" smtClean="0"/>
              <a:t>) dans les environnements virtuels</a:t>
            </a:r>
          </a:p>
          <a:p>
            <a:pPr lvl="1"/>
            <a:r>
              <a:rPr lang="fr-FR" dirty="0" smtClean="0"/>
              <a:t>Utilisation des fonctions de clichés instantanés (</a:t>
            </a:r>
            <a:r>
              <a:rPr lang="fr-FR" dirty="0" err="1" smtClean="0"/>
              <a:t>snapshot</a:t>
            </a:r>
            <a:r>
              <a:rPr lang="fr-FR" dirty="0" smtClean="0"/>
              <a:t>) sur des baies de stockage</a:t>
            </a:r>
          </a:p>
          <a:p>
            <a:pPr lvl="1"/>
            <a:endParaRPr lang="fr-FR"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Phase d’intégration</a:t>
            </a:r>
            <a:endParaRPr lang="fr-FR" dirty="0"/>
          </a:p>
        </p:txBody>
      </p:sp>
      <p:sp>
        <p:nvSpPr>
          <p:cNvPr id="3" name="Espace réservé du texte 2"/>
          <p:cNvSpPr>
            <a:spLocks noGrp="1"/>
          </p:cNvSpPr>
          <p:nvPr>
            <p:ph type="body" sz="quarter" idx="11"/>
          </p:nvPr>
        </p:nvSpPr>
        <p:spPr/>
        <p:txBody>
          <a:bodyPr/>
          <a:lstStyle/>
          <a:p>
            <a:r>
              <a:rPr lang="fr-FR" dirty="0" err="1" smtClean="0"/>
              <a:t>Demo</a:t>
            </a:r>
            <a:endParaRPr lang="fr-FR" dirty="0"/>
          </a:p>
        </p:txBody>
      </p:sp>
      <p:pic>
        <p:nvPicPr>
          <p:cNvPr id="5" name="Picture 7" descr="C:\Users\squasta\Desktop\Visual Studio 2008 Team Foundation Server Logo v cl r.png"/>
          <p:cNvPicPr>
            <a:picLocks noChangeAspect="1" noChangeArrowheads="1"/>
          </p:cNvPicPr>
          <p:nvPr/>
        </p:nvPicPr>
        <p:blipFill>
          <a:blip r:embed="rId3"/>
          <a:srcRect/>
          <a:stretch>
            <a:fillRect/>
          </a:stretch>
        </p:blipFill>
        <p:spPr bwMode="auto">
          <a:xfrm>
            <a:off x="5977466" y="2917403"/>
            <a:ext cx="2739972" cy="1078864"/>
          </a:xfrm>
          <a:prstGeom prst="rect">
            <a:avLst/>
          </a:prstGeom>
          <a:noFill/>
        </p:spPr>
      </p:pic>
      <p:pic>
        <p:nvPicPr>
          <p:cNvPr id="5122" name="Picture 2" descr="Y:\Images\Logos MS\Windows Server 2008 logo h r.png"/>
          <p:cNvPicPr>
            <a:picLocks noChangeAspect="1" noChangeArrowheads="1"/>
          </p:cNvPicPr>
          <p:nvPr/>
        </p:nvPicPr>
        <p:blipFill>
          <a:blip r:embed="rId4"/>
          <a:srcRect/>
          <a:stretch>
            <a:fillRect/>
          </a:stretch>
        </p:blipFill>
        <p:spPr bwMode="auto">
          <a:xfrm>
            <a:off x="4767800" y="5122332"/>
            <a:ext cx="3901537" cy="615421"/>
          </a:xfrm>
          <a:prstGeom prst="rect">
            <a:avLst/>
          </a:prstGeom>
          <a:noFill/>
        </p:spPr>
      </p:pic>
      <p:pic>
        <p:nvPicPr>
          <p:cNvPr id="5124" name="Picture 4" descr="http://www.markbarto.nl/wordpress/wp-content/uploads/2007/09/iis-logo.jpg"/>
          <p:cNvPicPr>
            <a:picLocks noChangeAspect="1" noChangeArrowheads="1"/>
          </p:cNvPicPr>
          <p:nvPr/>
        </p:nvPicPr>
        <p:blipFill>
          <a:blip r:embed="rId5"/>
          <a:srcRect/>
          <a:stretch>
            <a:fillRect/>
          </a:stretch>
        </p:blipFill>
        <p:spPr bwMode="auto">
          <a:xfrm>
            <a:off x="6495053" y="4317999"/>
            <a:ext cx="1023677" cy="635000"/>
          </a:xfrm>
          <a:prstGeom prst="rect">
            <a:avLst/>
          </a:prstGeom>
          <a:noFill/>
        </p:spPr>
      </p:pic>
      <p:pic>
        <p:nvPicPr>
          <p:cNvPr id="7" name="Picture 6" descr="4 color circle inside blue slice"/>
          <p:cNvPicPr>
            <a:picLocks noChangeAspect="1" noChangeArrowheads="1"/>
          </p:cNvPicPr>
          <p:nvPr/>
        </p:nvPicPr>
        <p:blipFill>
          <a:blip r:embed="rId6"/>
          <a:srcRect/>
          <a:stretch>
            <a:fillRect/>
          </a:stretch>
        </p:blipFill>
        <p:spPr bwMode="auto">
          <a:xfrm>
            <a:off x="-1198609" y="5921409"/>
            <a:ext cx="2374900" cy="19780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fr-FR" dirty="0" smtClean="0"/>
              <a:t>4- Déploiement</a:t>
            </a:r>
            <a:endParaRPr lang="fr-FR" dirty="0"/>
          </a:p>
        </p:txBody>
      </p:sp>
      <p:graphicFrame>
        <p:nvGraphicFramePr>
          <p:cNvPr id="3" name="Content Placeholder 4"/>
          <p:cNvGraphicFramePr>
            <a:graphicFrameLocks/>
          </p:cNvGraphicFramePr>
          <p:nvPr/>
        </p:nvGraphicFramePr>
        <p:xfrm>
          <a:off x="4487332" y="2353734"/>
          <a:ext cx="4555067" cy="337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sz="4000" dirty="0" smtClean="0"/>
              <a:t>Déploiement = Intégration + ... </a:t>
            </a:r>
            <a:endParaRPr lang="fr-FR" sz="4000" dirty="0"/>
          </a:p>
        </p:txBody>
      </p:sp>
      <p:sp>
        <p:nvSpPr>
          <p:cNvPr id="5" name="Content Placeholder 4"/>
          <p:cNvSpPr>
            <a:spLocks noGrp="1"/>
          </p:cNvSpPr>
          <p:nvPr>
            <p:ph sz="quarter" idx="10"/>
          </p:nvPr>
        </p:nvSpPr>
        <p:spPr/>
        <p:txBody>
          <a:bodyPr/>
          <a:lstStyle/>
          <a:p>
            <a:r>
              <a:rPr lang="fr-FR" dirty="0" smtClean="0"/>
              <a:t>Rien </a:t>
            </a:r>
          </a:p>
          <a:p>
            <a:pPr lvl="1"/>
            <a:r>
              <a:rPr lang="fr-FR" dirty="0" smtClean="0"/>
              <a:t>Si la phase d’intégration a été optimale</a:t>
            </a:r>
          </a:p>
          <a:p>
            <a:endParaRPr lang="fr-FR" dirty="0" smtClean="0"/>
          </a:p>
          <a:p>
            <a:r>
              <a:rPr lang="fr-FR" dirty="0" smtClean="0"/>
              <a:t>Dans la réalité, il y aura toujours quelques petites différences. Par exemple :</a:t>
            </a:r>
          </a:p>
          <a:p>
            <a:pPr lvl="1"/>
            <a:r>
              <a:rPr lang="fr-FR" dirty="0" smtClean="0"/>
              <a:t>Des équipes d’infogérance différentes</a:t>
            </a:r>
          </a:p>
          <a:p>
            <a:pPr lvl="1"/>
            <a:r>
              <a:rPr lang="fr-FR" dirty="0" smtClean="0"/>
              <a:t>L’utilisation de CDN / Caches</a:t>
            </a:r>
          </a:p>
          <a:p>
            <a:pPr lvl="1"/>
            <a:r>
              <a:rPr lang="fr-FR" dirty="0" smtClean="0"/>
              <a:t>Des chemins réseaux différents…</a:t>
            </a:r>
          </a:p>
        </p:txBody>
      </p:sp>
      <p:pic>
        <p:nvPicPr>
          <p:cNvPr id="1026" name="Picture 2" descr="Y:\--- Profil Stanislas\Pictures\Geek\top.gif"/>
          <p:cNvPicPr>
            <a:picLocks noChangeAspect="1" noChangeArrowheads="1"/>
          </p:cNvPicPr>
          <p:nvPr/>
        </p:nvPicPr>
        <p:blipFill>
          <a:blip r:embed="rId3"/>
          <a:srcRect/>
          <a:stretch>
            <a:fillRect/>
          </a:stretch>
        </p:blipFill>
        <p:spPr bwMode="auto">
          <a:xfrm>
            <a:off x="6934201" y="1938867"/>
            <a:ext cx="1210943" cy="61648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fr-FR" dirty="0" smtClean="0"/>
              <a:t>5- Maintenance </a:t>
            </a:r>
            <a:br>
              <a:rPr lang="fr-FR" dirty="0" smtClean="0"/>
            </a:br>
            <a:r>
              <a:rPr lang="fr-FR" dirty="0" smtClean="0"/>
              <a:t>/ Surveillance</a:t>
            </a:r>
            <a:endParaRPr lang="fr-FR" dirty="0"/>
          </a:p>
        </p:txBody>
      </p:sp>
      <p:graphicFrame>
        <p:nvGraphicFramePr>
          <p:cNvPr id="3" name="Content Placeholder 4"/>
          <p:cNvGraphicFramePr>
            <a:graphicFrameLocks/>
          </p:cNvGraphicFramePr>
          <p:nvPr/>
        </p:nvGraphicFramePr>
        <p:xfrm>
          <a:off x="4834467" y="2379133"/>
          <a:ext cx="4309533" cy="3420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sz="4000" dirty="0" smtClean="0"/>
              <a:t>Maintenance d’une plateforme Web</a:t>
            </a:r>
            <a:endParaRPr lang="fr-FR" sz="4000" dirty="0"/>
          </a:p>
        </p:txBody>
      </p:sp>
      <p:sp>
        <p:nvSpPr>
          <p:cNvPr id="5" name="Content Placeholder 4"/>
          <p:cNvSpPr>
            <a:spLocks noGrp="1"/>
          </p:cNvSpPr>
          <p:nvPr>
            <p:ph sz="quarter" idx="10"/>
          </p:nvPr>
        </p:nvSpPr>
        <p:spPr/>
        <p:txBody>
          <a:bodyPr/>
          <a:lstStyle/>
          <a:p>
            <a:r>
              <a:rPr lang="fr-FR" dirty="0" smtClean="0"/>
              <a:t>Surveillance permanente de la plateforme</a:t>
            </a:r>
          </a:p>
          <a:p>
            <a:pPr lvl="1"/>
            <a:r>
              <a:rPr lang="fr-FR" dirty="0" smtClean="0"/>
              <a:t>Matériels</a:t>
            </a:r>
          </a:p>
          <a:p>
            <a:pPr lvl="1"/>
            <a:r>
              <a:rPr lang="fr-FR" dirty="0" smtClean="0"/>
              <a:t>Systèmes</a:t>
            </a:r>
          </a:p>
          <a:p>
            <a:pPr lvl="1"/>
            <a:r>
              <a:rPr lang="fr-FR" dirty="0" smtClean="0"/>
              <a:t>Applications / Bases</a:t>
            </a:r>
          </a:p>
          <a:p>
            <a:pPr lvl="1"/>
            <a:r>
              <a:rPr lang="fr-FR" dirty="0" smtClean="0"/>
              <a:t>Chaine applicative complète</a:t>
            </a:r>
          </a:p>
          <a:p>
            <a:r>
              <a:rPr lang="fr-FR" dirty="0" smtClean="0"/>
              <a:t>Gestion des correctifs de sécurité</a:t>
            </a:r>
          </a:p>
          <a:p>
            <a:r>
              <a:rPr lang="fr-FR" dirty="0" smtClean="0"/>
              <a:t>Remontée et journalisation des bugs</a:t>
            </a:r>
          </a:p>
          <a:p>
            <a:r>
              <a:rPr lang="fr-FR" dirty="0" smtClean="0"/>
              <a:t>Déploiement de nouvelles machines </a:t>
            </a:r>
            <a:endParaRPr lang="fr-FR"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stretch>
            <a:fillRect/>
          </a:stretch>
        </p:blipFill>
        <p:spPr bwMode="auto">
          <a:xfrm>
            <a:off x="-1" y="0"/>
            <a:ext cx="9144645" cy="6629400"/>
          </a:xfrm>
          <a:prstGeom prst="rect">
            <a:avLst/>
          </a:prstGeom>
          <a:noFill/>
          <a:ln>
            <a:noFill/>
          </a:ln>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4000" dirty="0" smtClean="0"/>
              <a:t>Quelques définitions pour commencer</a:t>
            </a:r>
            <a:endParaRPr lang="fr-FR" sz="4000" dirty="0"/>
          </a:p>
        </p:txBody>
      </p:sp>
      <p:graphicFrame>
        <p:nvGraphicFramePr>
          <p:cNvPr id="4" name="Content Placeholder 3"/>
          <p:cNvGraphicFramePr>
            <a:graphicFrameLocks noGrp="1"/>
          </p:cNvGraphicFramePr>
          <p:nvPr>
            <p:ph sz="quarter" idx="10"/>
          </p:nvPr>
        </p:nvGraphicFramePr>
        <p:xfrm>
          <a:off x="359831" y="1313377"/>
          <a:ext cx="8458200" cy="4587240"/>
        </p:xfrm>
        <a:graphic>
          <a:graphicData uri="http://schemas.openxmlformats.org/drawingml/2006/table">
            <a:tbl>
              <a:tblPr firstRow="1" bandRow="1">
                <a:tableStyleId>{00A15C55-8517-42AA-B614-E9B94910E393}</a:tableStyleId>
              </a:tblPr>
              <a:tblGrid>
                <a:gridCol w="5008036"/>
                <a:gridCol w="3450164"/>
              </a:tblGrid>
              <a:tr h="370840">
                <a:tc>
                  <a:txBody>
                    <a:bodyPr/>
                    <a:lstStyle/>
                    <a:p>
                      <a:pPr algn="r"/>
                      <a:r>
                        <a:rPr lang="fr-FR" sz="2800" dirty="0" smtClean="0"/>
                        <a:t>Cycle de vie</a:t>
                      </a:r>
                      <a:endParaRPr lang="fr-FR" sz="2800" dirty="0"/>
                    </a:p>
                  </a:txBody>
                  <a:tcPr/>
                </a:tc>
                <a:tc>
                  <a:txBody>
                    <a:bodyPr/>
                    <a:lstStyle/>
                    <a:p>
                      <a:r>
                        <a:rPr lang="fr-FR" sz="2800" dirty="0" smtClean="0"/>
                        <a:t>d’un projet Web</a:t>
                      </a:r>
                      <a:endParaRPr lang="fr-FR" sz="2800" dirty="0"/>
                    </a:p>
                  </a:txBody>
                  <a:tcPr/>
                </a:tc>
              </a:tr>
              <a:tr h="370840">
                <a:tc>
                  <a:txBody>
                    <a:bodyPr/>
                    <a:lstStyle/>
                    <a:p>
                      <a:endParaRPr lang="fr-FR" dirty="0"/>
                    </a:p>
                  </a:txBody>
                  <a:tcPr/>
                </a:tc>
                <a:tc>
                  <a:txBody>
                    <a:bodyPr/>
                    <a:lstStyle/>
                    <a:p>
                      <a:r>
                        <a:rPr lang="fr-FR" sz="2000" dirty="0" smtClean="0"/>
                        <a:t>Serveur(s)</a:t>
                      </a:r>
                      <a:r>
                        <a:rPr lang="fr-FR" sz="2000" baseline="0" dirty="0" smtClean="0"/>
                        <a:t> Web</a:t>
                      </a:r>
                      <a:endParaRPr lang="fr-FR" sz="2000" dirty="0" smtClean="0"/>
                    </a:p>
                    <a:p>
                      <a:r>
                        <a:rPr lang="fr-FR" sz="2000" dirty="0" smtClean="0"/>
                        <a:t>Site(s) Web</a:t>
                      </a:r>
                    </a:p>
                    <a:p>
                      <a:r>
                        <a:rPr lang="fr-FR" sz="2000" dirty="0" smtClean="0"/>
                        <a:t>Application(s)</a:t>
                      </a:r>
                      <a:r>
                        <a:rPr lang="fr-FR" sz="2000" baseline="0" dirty="0" smtClean="0"/>
                        <a:t> Web</a:t>
                      </a:r>
                    </a:p>
                    <a:p>
                      <a:r>
                        <a:rPr lang="fr-FR" sz="2000" baseline="0" dirty="0" smtClean="0"/>
                        <a:t>Service(s)</a:t>
                      </a:r>
                    </a:p>
                    <a:p>
                      <a:r>
                        <a:rPr lang="fr-FR" sz="2000" baseline="0" dirty="0" smtClean="0"/>
                        <a:t>Media(s)</a:t>
                      </a:r>
                    </a:p>
                    <a:p>
                      <a:endParaRPr lang="fr-FR" baseline="0" dirty="0" smtClean="0"/>
                    </a:p>
                    <a:p>
                      <a:r>
                        <a:rPr lang="fr-FR" sz="2000" dirty="0" smtClean="0"/>
                        <a:t>Base(s)</a:t>
                      </a:r>
                      <a:r>
                        <a:rPr lang="fr-FR" sz="2000" baseline="0" dirty="0" smtClean="0"/>
                        <a:t> de données</a:t>
                      </a:r>
                    </a:p>
                    <a:p>
                      <a:r>
                        <a:rPr lang="fr-FR" sz="2000" baseline="0" dirty="0" smtClean="0"/>
                        <a:t>Décisionnel</a:t>
                      </a:r>
                    </a:p>
                    <a:p>
                      <a:endParaRPr lang="fr-FR" sz="2000" baseline="0" dirty="0" smtClean="0"/>
                    </a:p>
                    <a:p>
                      <a:r>
                        <a:rPr lang="fr-FR" sz="2000" baseline="0" dirty="0" smtClean="0"/>
                        <a:t>Navigateurs</a:t>
                      </a:r>
                    </a:p>
                    <a:p>
                      <a:r>
                        <a:rPr lang="fr-FR" sz="2000" baseline="0" dirty="0" smtClean="0"/>
                        <a:t>Clients riches</a:t>
                      </a:r>
                    </a:p>
                    <a:p>
                      <a:endParaRPr lang="fr-FR" baseline="0" dirty="0" smtClean="0"/>
                    </a:p>
                    <a:p>
                      <a:endParaRPr lang="fr-FR" baseline="0" dirty="0" smtClean="0"/>
                    </a:p>
                    <a:p>
                      <a:endParaRPr lang="fr-FR" sz="700" dirty="0"/>
                    </a:p>
                  </a:txBody>
                  <a:tcPr/>
                </a:tc>
              </a:tr>
            </a:tbl>
          </a:graphicData>
        </a:graphic>
      </p:graphicFrame>
      <p:graphicFrame>
        <p:nvGraphicFramePr>
          <p:cNvPr id="5" name="Content Placeholder 4"/>
          <p:cNvGraphicFramePr>
            <a:graphicFrameLocks/>
          </p:cNvGraphicFramePr>
          <p:nvPr/>
        </p:nvGraphicFramePr>
        <p:xfrm>
          <a:off x="228591" y="1938855"/>
          <a:ext cx="5342476" cy="39285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Rectangle 24598" descr="Server"/>
          <p:cNvPicPr>
            <a:picLocks noChangeAspect="1" noChangeArrowheads="1"/>
          </p:cNvPicPr>
          <p:nvPr/>
        </p:nvPicPr>
        <p:blipFill>
          <a:blip r:embed="rId7"/>
          <a:srcRect/>
          <a:stretch>
            <a:fillRect/>
          </a:stretch>
        </p:blipFill>
        <p:spPr bwMode="auto">
          <a:xfrm>
            <a:off x="7702947" y="1981190"/>
            <a:ext cx="780653" cy="106680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7" name="Picture 6" descr="D:\Aeshen\TechNet 2006\12-December\Msft-longhorn-papers\TDM Deck\Windows Illustration Icons\Internet.png"/>
          <p:cNvPicPr>
            <a:picLocks noChangeAspect="1" noChangeArrowheads="1"/>
          </p:cNvPicPr>
          <p:nvPr/>
        </p:nvPicPr>
        <p:blipFill>
          <a:blip r:embed="rId8" cstate="print"/>
          <a:srcRect/>
          <a:stretch>
            <a:fillRect/>
          </a:stretch>
        </p:blipFill>
        <p:spPr bwMode="auto">
          <a:xfrm>
            <a:off x="8027780" y="2636664"/>
            <a:ext cx="430574" cy="430574"/>
          </a:xfrm>
          <a:prstGeom prst="rect">
            <a:avLst/>
          </a:prstGeom>
          <a:noFill/>
          <a:effectLst>
            <a:outerShdw blurRad="50800" dist="38100" dir="2700000" algn="tl" rotWithShape="0">
              <a:prstClr val="black">
                <a:alpha val="40000"/>
              </a:prstClr>
            </a:outerShdw>
          </a:effectLst>
        </p:spPr>
      </p:pic>
      <p:pic>
        <p:nvPicPr>
          <p:cNvPr id="10" name="Rectangle 24598" descr="Server"/>
          <p:cNvPicPr>
            <a:picLocks noChangeAspect="1" noChangeArrowheads="1"/>
          </p:cNvPicPr>
          <p:nvPr/>
        </p:nvPicPr>
        <p:blipFill>
          <a:blip r:embed="rId7"/>
          <a:srcRect/>
          <a:stretch>
            <a:fillRect/>
          </a:stretch>
        </p:blipFill>
        <p:spPr bwMode="auto">
          <a:xfrm>
            <a:off x="7728352" y="3361257"/>
            <a:ext cx="780653" cy="106680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9" name="Picture 8" descr="Database blue.png"/>
          <p:cNvPicPr>
            <a:picLocks noChangeAspect="1"/>
          </p:cNvPicPr>
          <p:nvPr/>
        </p:nvPicPr>
        <p:blipFill>
          <a:blip r:embed="rId9" cstate="print"/>
          <a:stretch>
            <a:fillRect/>
          </a:stretch>
        </p:blipFill>
        <p:spPr>
          <a:xfrm>
            <a:off x="8085667" y="3817113"/>
            <a:ext cx="457200" cy="550858"/>
          </a:xfrm>
          <a:prstGeom prst="rect">
            <a:avLst/>
          </a:prstGeom>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4294967295"/>
          </p:nvPr>
        </p:nvSpPr>
        <p:spPr>
          <a:xfrm>
            <a:off x="7010400" y="6245225"/>
            <a:ext cx="2133600" cy="476250"/>
          </a:xfrm>
          <a:prstGeom prst="rect">
            <a:avLst/>
          </a:prstGeom>
        </p:spPr>
        <p:txBody>
          <a:bodyPr/>
          <a:lstStyle/>
          <a:p>
            <a:pPr>
              <a:defRPr/>
            </a:pPr>
            <a:fld id="{13AB253A-472C-43C0-8522-999DD5318339}" type="slidenum">
              <a:rPr lang="fr-FR" smtClean="0"/>
              <a:pPr>
                <a:defRPr/>
              </a:pPr>
              <a:t>30</a:t>
            </a:fld>
            <a:endParaRPr lang="fr-FR"/>
          </a:p>
        </p:txBody>
      </p:sp>
      <p:pic>
        <p:nvPicPr>
          <p:cNvPr id="93186" name="Picture 2" descr="C:\Users\brunosa\Desktop\DIAGRAM.jpg"/>
          <p:cNvPicPr>
            <a:picLocks noChangeAspect="1" noChangeArrowheads="1"/>
          </p:cNvPicPr>
          <p:nvPr/>
        </p:nvPicPr>
        <p:blipFill>
          <a:blip r:embed="rId3"/>
          <a:stretch>
            <a:fillRect/>
          </a:stretch>
        </p:blipFill>
        <p:spPr bwMode="auto">
          <a:xfrm>
            <a:off x="0" y="1854200"/>
            <a:ext cx="9144000" cy="2867526"/>
          </a:xfrm>
          <a:prstGeom prst="rect">
            <a:avLst/>
          </a:prstGeom>
          <a:noFill/>
          <a:ln>
            <a:noFill/>
          </a:ln>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ctangle 44033"/>
          <p:cNvPicPr>
            <a:picLocks noChangeAspect="1" noChangeArrowheads="1"/>
          </p:cNvPicPr>
          <p:nvPr/>
        </p:nvPicPr>
        <p:blipFill>
          <a:blip r:embed="rId3"/>
          <a:srcRect/>
          <a:stretch>
            <a:fillRect/>
          </a:stretch>
        </p:blipFill>
        <p:spPr bwMode="auto">
          <a:xfrm>
            <a:off x="0" y="0"/>
            <a:ext cx="9144000" cy="684170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Saisie et suivi des </a:t>
            </a:r>
            <a:endParaRPr lang="fr-FR" dirty="0"/>
          </a:p>
        </p:txBody>
      </p:sp>
      <p:sp>
        <p:nvSpPr>
          <p:cNvPr id="3" name="Espace réservé du texte 2"/>
          <p:cNvSpPr>
            <a:spLocks noGrp="1"/>
          </p:cNvSpPr>
          <p:nvPr>
            <p:ph type="body" sz="quarter" idx="11"/>
          </p:nvPr>
        </p:nvSpPr>
        <p:spPr/>
        <p:txBody>
          <a:bodyPr/>
          <a:lstStyle/>
          <a:p>
            <a:r>
              <a:rPr lang="fr-FR" dirty="0" err="1" smtClean="0"/>
              <a:t>Demo</a:t>
            </a:r>
            <a:endParaRPr lang="fr-FR" dirty="0"/>
          </a:p>
        </p:txBody>
      </p:sp>
      <p:pic>
        <p:nvPicPr>
          <p:cNvPr id="8" name="Picture 2" descr="C:\Users\squasta\Desktop\Visual Studio Team System 2008 Web Access H Logo Rev.png"/>
          <p:cNvPicPr>
            <a:picLocks noChangeAspect="1" noChangeArrowheads="1"/>
          </p:cNvPicPr>
          <p:nvPr/>
        </p:nvPicPr>
        <p:blipFill>
          <a:blip r:embed="rId3"/>
          <a:srcRect/>
          <a:stretch>
            <a:fillRect/>
          </a:stretch>
        </p:blipFill>
        <p:spPr bwMode="auto">
          <a:xfrm>
            <a:off x="4089548" y="4004732"/>
            <a:ext cx="4881414" cy="664105"/>
          </a:xfrm>
          <a:prstGeom prst="rect">
            <a:avLst/>
          </a:prstGeom>
          <a:noFill/>
        </p:spPr>
      </p:pic>
      <p:pic>
        <p:nvPicPr>
          <p:cNvPr id="9" name="Picture 8" descr="C:\Users\squasta\AppData\Local\Microsoft\Windows\Temporary Internet Files\Content.IE5\2VE8ONO4\MCj04339100000[1].png"/>
          <p:cNvPicPr/>
          <p:nvPr/>
        </p:nvPicPr>
        <p:blipFill>
          <a:blip r:embed="rId4"/>
          <a:srcRect/>
          <a:stretch>
            <a:fillRect/>
          </a:stretch>
        </p:blipFill>
        <p:spPr bwMode="auto">
          <a:xfrm>
            <a:off x="5296217" y="1401551"/>
            <a:ext cx="1701165" cy="1701165"/>
          </a:xfrm>
          <a:prstGeom prst="rect">
            <a:avLst/>
          </a:prstGeom>
          <a:noFill/>
          <a:ln w="9525">
            <a:noFill/>
            <a:miter lim="800000"/>
            <a:headEnd/>
            <a:tailEnd/>
          </a:ln>
        </p:spPr>
      </p:pic>
      <p:pic>
        <p:nvPicPr>
          <p:cNvPr id="6" name="Picture 5" descr="4 color circle inside blue slice"/>
          <p:cNvPicPr>
            <a:picLocks noChangeAspect="1" noChangeArrowheads="1"/>
          </p:cNvPicPr>
          <p:nvPr/>
        </p:nvPicPr>
        <p:blipFill>
          <a:blip r:embed="rId5"/>
          <a:srcRect/>
          <a:stretch>
            <a:fillRect/>
          </a:stretch>
        </p:blipFill>
        <p:spPr bwMode="auto">
          <a:xfrm>
            <a:off x="-1198609" y="5921409"/>
            <a:ext cx="2374900" cy="19780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Y:\documentsITPRO\Présentations publiques\Microsoft Days - Paris - lancement Hyper-V\Optimiser votre Plateforme Web\scvmm\scvmm-5.png"/>
          <p:cNvPicPr>
            <a:picLocks noChangeAspect="1" noChangeArrowheads="1"/>
          </p:cNvPicPr>
          <p:nvPr/>
        </p:nvPicPr>
        <p:blipFill>
          <a:blip r:embed="rId3"/>
          <a:srcRect l="8437" r="3438" b="10000"/>
          <a:stretch>
            <a:fillRect/>
          </a:stretch>
        </p:blipFill>
        <p:spPr bwMode="auto">
          <a:xfrm>
            <a:off x="0" y="0"/>
            <a:ext cx="9144000" cy="5836596"/>
          </a:xfrm>
          <a:prstGeom prst="rect">
            <a:avLst/>
          </a:prstGeom>
          <a:noFill/>
          <a:ln>
            <a:solidFill>
              <a:schemeClr val="tx1"/>
            </a:solidFill>
          </a:ln>
        </p:spPr>
      </p:pic>
      <p:pic>
        <p:nvPicPr>
          <p:cNvPr id="3" name="Picture 4" descr="Y:\Images\Logos MS\System Center Virtual Machine Manager logo rev.png"/>
          <p:cNvPicPr>
            <a:picLocks noChangeAspect="1" noChangeArrowheads="1"/>
          </p:cNvPicPr>
          <p:nvPr/>
        </p:nvPicPr>
        <p:blipFill>
          <a:blip r:embed="rId4"/>
          <a:srcRect/>
          <a:stretch>
            <a:fillRect/>
          </a:stretch>
        </p:blipFill>
        <p:spPr bwMode="auto">
          <a:xfrm>
            <a:off x="3513665" y="6011334"/>
            <a:ext cx="2330913" cy="618066"/>
          </a:xfrm>
          <a:prstGeom prst="rect">
            <a:avLst/>
          </a:prstGeom>
          <a:noFill/>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Y:\documentsITPRO\Présentations publiques\Microsoft Days - Paris - lancement Hyper-V\Optimiser votre Plateforme Web\scvmm\template.png"/>
          <p:cNvPicPr>
            <a:picLocks noChangeAspect="1" noChangeArrowheads="1"/>
          </p:cNvPicPr>
          <p:nvPr/>
        </p:nvPicPr>
        <p:blipFill>
          <a:blip r:embed="rId3"/>
          <a:srcRect/>
          <a:stretch>
            <a:fillRect/>
          </a:stretch>
        </p:blipFill>
        <p:spPr bwMode="auto">
          <a:xfrm>
            <a:off x="228600" y="0"/>
            <a:ext cx="8629438" cy="6858000"/>
          </a:xfrm>
          <a:prstGeom prst="rect">
            <a:avLst/>
          </a:prstGeom>
          <a:noFill/>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Y:\documentsITPRO\Présentations publiques\Microsoft Days - Paris - lancement Hyper-V\Optimiser votre Plateforme Web\scvmm\scvmm.png"/>
          <p:cNvPicPr>
            <a:picLocks noChangeAspect="1" noChangeArrowheads="1"/>
          </p:cNvPicPr>
          <p:nvPr/>
        </p:nvPicPr>
        <p:blipFill>
          <a:blip r:embed="rId3"/>
          <a:srcRect/>
          <a:stretch>
            <a:fillRect/>
          </a:stretch>
        </p:blipFill>
        <p:spPr bwMode="auto">
          <a:xfrm>
            <a:off x="0" y="0"/>
            <a:ext cx="9144000" cy="5844453"/>
          </a:xfrm>
          <a:prstGeom prst="rect">
            <a:avLst/>
          </a:prstGeom>
          <a:noFill/>
        </p:spPr>
      </p:pic>
      <p:pic>
        <p:nvPicPr>
          <p:cNvPr id="4" name="Picture 4" descr="Y:\Images\Logos MS\System Center Virtual Machine Manager logo rev.png"/>
          <p:cNvPicPr>
            <a:picLocks noChangeAspect="1" noChangeArrowheads="1"/>
          </p:cNvPicPr>
          <p:nvPr/>
        </p:nvPicPr>
        <p:blipFill>
          <a:blip r:embed="rId4"/>
          <a:srcRect/>
          <a:stretch>
            <a:fillRect/>
          </a:stretch>
        </p:blipFill>
        <p:spPr bwMode="auto">
          <a:xfrm>
            <a:off x="3513665" y="6011334"/>
            <a:ext cx="2330913" cy="618066"/>
          </a:xfrm>
          <a:prstGeom prst="rect">
            <a:avLst/>
          </a:prstGeom>
          <a:noFill/>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Y:\documentsITPRO\Présentations publiques\Microsoft Days - Paris - lancement Hyper-V\Optimiser votre Plateforme Web\scvmm\scvmm-6.jpg"/>
          <p:cNvPicPr>
            <a:picLocks noChangeAspect="1" noChangeArrowheads="1"/>
          </p:cNvPicPr>
          <p:nvPr/>
        </p:nvPicPr>
        <p:blipFill>
          <a:blip r:embed="rId3"/>
          <a:srcRect/>
          <a:stretch>
            <a:fillRect/>
          </a:stretch>
        </p:blipFill>
        <p:spPr bwMode="auto">
          <a:xfrm>
            <a:off x="0" y="0"/>
            <a:ext cx="9144000" cy="5820370"/>
          </a:xfrm>
          <a:prstGeom prst="rect">
            <a:avLst/>
          </a:prstGeom>
          <a:noFill/>
        </p:spPr>
      </p:pic>
      <p:pic>
        <p:nvPicPr>
          <p:cNvPr id="3" name="Picture 4" descr="Y:\Images\Logos MS\System Center Virtual Machine Manager logo rev.png"/>
          <p:cNvPicPr>
            <a:picLocks noChangeAspect="1" noChangeArrowheads="1"/>
          </p:cNvPicPr>
          <p:nvPr/>
        </p:nvPicPr>
        <p:blipFill>
          <a:blip r:embed="rId4"/>
          <a:srcRect/>
          <a:stretch>
            <a:fillRect/>
          </a:stretch>
        </p:blipFill>
        <p:spPr bwMode="auto">
          <a:xfrm>
            <a:off x="3513665" y="6011334"/>
            <a:ext cx="2330913" cy="618066"/>
          </a:xfrm>
          <a:prstGeom prst="rect">
            <a:avLst/>
          </a:prstGeom>
          <a:noFill/>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fr-FR" dirty="0" smtClean="0"/>
              <a:t>Synthèse</a:t>
            </a:r>
            <a:endParaRPr lang="fr-FR" dirty="0"/>
          </a:p>
        </p:txBody>
      </p:sp>
      <p:pic>
        <p:nvPicPr>
          <p:cNvPr id="3" name="Picture 2" descr="4 color circle inside blue slice"/>
          <p:cNvPicPr>
            <a:picLocks noChangeAspect="1" noChangeArrowheads="1"/>
          </p:cNvPicPr>
          <p:nvPr/>
        </p:nvPicPr>
        <p:blipFill>
          <a:blip r:embed="rId3"/>
          <a:srcRect/>
          <a:stretch>
            <a:fillRect/>
          </a:stretch>
        </p:blipFill>
        <p:spPr bwMode="auto">
          <a:xfrm>
            <a:off x="-1198609" y="5929876"/>
            <a:ext cx="2374900" cy="19780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t>Cycle de vie d’un projet Web</a:t>
            </a:r>
            <a:endParaRPr lang="fr-FR" dirty="0"/>
          </a:p>
        </p:txBody>
      </p:sp>
      <p:graphicFrame>
        <p:nvGraphicFramePr>
          <p:cNvPr id="5" name="Content Placeholder 4"/>
          <p:cNvGraphicFramePr>
            <a:graphicFrameLocks noGrp="1"/>
          </p:cNvGraphicFramePr>
          <p:nvPr>
            <p:ph sz="quarter" idx="10"/>
          </p:nvPr>
        </p:nvGraphicFramePr>
        <p:xfrm>
          <a:off x="419100" y="1320801"/>
          <a:ext cx="8458200" cy="4766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7" descr="C:\Users\squasta\Desktop\Visual Studio 2008 Team Foundation Server Logo v cl r.png"/>
          <p:cNvPicPr>
            <a:picLocks noChangeAspect="1" noChangeArrowheads="1"/>
          </p:cNvPicPr>
          <p:nvPr/>
        </p:nvPicPr>
        <p:blipFill>
          <a:blip r:embed="rId7"/>
          <a:srcRect/>
          <a:stretch>
            <a:fillRect/>
          </a:stretch>
        </p:blipFill>
        <p:spPr bwMode="auto">
          <a:xfrm>
            <a:off x="7437494" y="2887134"/>
            <a:ext cx="1655704" cy="651933"/>
          </a:xfrm>
          <a:prstGeom prst="rect">
            <a:avLst/>
          </a:prstGeom>
          <a:noFill/>
        </p:spPr>
      </p:pic>
      <p:pic>
        <p:nvPicPr>
          <p:cNvPr id="7" name="Picture 2" descr="Y:\Images\Logos MS\Windows Server 2008 logo h r.png"/>
          <p:cNvPicPr>
            <a:picLocks noChangeAspect="1" noChangeArrowheads="1"/>
          </p:cNvPicPr>
          <p:nvPr/>
        </p:nvPicPr>
        <p:blipFill>
          <a:blip r:embed="rId8"/>
          <a:srcRect/>
          <a:stretch>
            <a:fillRect/>
          </a:stretch>
        </p:blipFill>
        <p:spPr bwMode="auto">
          <a:xfrm>
            <a:off x="234300" y="5511800"/>
            <a:ext cx="2254368" cy="355600"/>
          </a:xfrm>
          <a:prstGeom prst="rect">
            <a:avLst/>
          </a:prstGeom>
          <a:noFill/>
        </p:spPr>
      </p:pic>
      <p:pic>
        <p:nvPicPr>
          <p:cNvPr id="9" name="Picture 2" descr="C:\Users\squasta\Desktop\Visual Studio Team System 2008 Web Access H Logo Rev.png"/>
          <p:cNvPicPr>
            <a:picLocks noChangeAspect="1" noChangeArrowheads="1"/>
          </p:cNvPicPr>
          <p:nvPr/>
        </p:nvPicPr>
        <p:blipFill>
          <a:blip r:embed="rId9"/>
          <a:srcRect/>
          <a:stretch>
            <a:fillRect/>
          </a:stretch>
        </p:blipFill>
        <p:spPr bwMode="auto">
          <a:xfrm>
            <a:off x="127000" y="2294201"/>
            <a:ext cx="2891895" cy="393436"/>
          </a:xfrm>
          <a:prstGeom prst="rect">
            <a:avLst/>
          </a:prstGeom>
          <a:noFill/>
        </p:spPr>
      </p:pic>
      <p:pic>
        <p:nvPicPr>
          <p:cNvPr id="10" name="Picture 4" descr="C:\Users\squasta\Desktop\Visual Studio Team System Test edition 2008 Logo h cl r.png"/>
          <p:cNvPicPr>
            <a:picLocks noChangeAspect="1" noChangeArrowheads="1"/>
          </p:cNvPicPr>
          <p:nvPr/>
        </p:nvPicPr>
        <p:blipFill>
          <a:blip r:embed="rId10"/>
          <a:srcRect/>
          <a:stretch>
            <a:fillRect/>
          </a:stretch>
        </p:blipFill>
        <p:spPr bwMode="auto">
          <a:xfrm>
            <a:off x="6587066" y="4762784"/>
            <a:ext cx="2467297" cy="325683"/>
          </a:xfrm>
          <a:prstGeom prst="rect">
            <a:avLst/>
          </a:prstGeom>
          <a:noFill/>
        </p:spPr>
      </p:pic>
      <p:pic>
        <p:nvPicPr>
          <p:cNvPr id="11" name="Picture 7" descr="C:\Users\squasta\Desktop\Windows Server 2008 Hyper-V logo h r.png"/>
          <p:cNvPicPr>
            <a:picLocks noChangeAspect="1" noChangeArrowheads="1"/>
          </p:cNvPicPr>
          <p:nvPr/>
        </p:nvPicPr>
        <p:blipFill>
          <a:blip r:embed="rId11"/>
          <a:srcRect/>
          <a:stretch>
            <a:fillRect/>
          </a:stretch>
        </p:blipFill>
        <p:spPr bwMode="auto">
          <a:xfrm>
            <a:off x="3556001" y="4059984"/>
            <a:ext cx="2226734" cy="513386"/>
          </a:xfrm>
          <a:prstGeom prst="rect">
            <a:avLst/>
          </a:prstGeom>
          <a:noFill/>
        </p:spPr>
      </p:pic>
      <p:pic>
        <p:nvPicPr>
          <p:cNvPr id="59394" name="Picture 2" descr="Y:\Images\Logos MS\System center Ops manager 2007 logo rev.png"/>
          <p:cNvPicPr>
            <a:picLocks noChangeAspect="1" noChangeArrowheads="1"/>
          </p:cNvPicPr>
          <p:nvPr/>
        </p:nvPicPr>
        <p:blipFill>
          <a:blip r:embed="rId12"/>
          <a:srcRect/>
          <a:stretch>
            <a:fillRect/>
          </a:stretch>
        </p:blipFill>
        <p:spPr bwMode="auto">
          <a:xfrm>
            <a:off x="203275" y="2954867"/>
            <a:ext cx="1629930" cy="448734"/>
          </a:xfrm>
          <a:prstGeom prst="rect">
            <a:avLst/>
          </a:prstGeom>
          <a:noFill/>
        </p:spPr>
      </p:pic>
      <p:pic>
        <p:nvPicPr>
          <p:cNvPr id="59396" name="Picture 4" descr="Y:\Images\Logos MS\System Center Virtual Machine Manager logo rev.png"/>
          <p:cNvPicPr>
            <a:picLocks noChangeAspect="1" noChangeArrowheads="1"/>
          </p:cNvPicPr>
          <p:nvPr/>
        </p:nvPicPr>
        <p:blipFill>
          <a:blip r:embed="rId13"/>
          <a:srcRect/>
          <a:stretch>
            <a:fillRect/>
          </a:stretch>
        </p:blipFill>
        <p:spPr bwMode="auto">
          <a:xfrm>
            <a:off x="355599" y="4859867"/>
            <a:ext cx="1833995" cy="486303"/>
          </a:xfrm>
          <a:prstGeom prst="rect">
            <a:avLst/>
          </a:prstGeom>
          <a:noFill/>
        </p:spPr>
      </p:pic>
      <p:pic>
        <p:nvPicPr>
          <p:cNvPr id="59397" name="Picture 5" descr="C:\Users\squasta\Desktop\Windows SharePoint Services logo reverse.png"/>
          <p:cNvPicPr>
            <a:picLocks noChangeAspect="1" noChangeArrowheads="1"/>
          </p:cNvPicPr>
          <p:nvPr/>
        </p:nvPicPr>
        <p:blipFill>
          <a:blip r:embed="rId14"/>
          <a:srcRect/>
          <a:stretch>
            <a:fillRect/>
          </a:stretch>
        </p:blipFill>
        <p:spPr bwMode="auto">
          <a:xfrm>
            <a:off x="5647265" y="1564989"/>
            <a:ext cx="2096030" cy="434732"/>
          </a:xfrm>
          <a:prstGeom prst="rect">
            <a:avLst/>
          </a:prstGeom>
          <a:noFill/>
        </p:spPr>
      </p:pic>
      <p:pic>
        <p:nvPicPr>
          <p:cNvPr id="12" name="Picture 11" descr="4 color circle inside blue slice"/>
          <p:cNvPicPr>
            <a:picLocks noChangeAspect="1" noChangeArrowheads="1"/>
          </p:cNvPicPr>
          <p:nvPr/>
        </p:nvPicPr>
        <p:blipFill>
          <a:blip r:embed="rId15"/>
          <a:srcRect/>
          <a:stretch>
            <a:fillRect/>
          </a:stretch>
        </p:blipFill>
        <p:spPr bwMode="auto">
          <a:xfrm>
            <a:off x="-1198609" y="5921409"/>
            <a:ext cx="2374900" cy="197802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939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3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431800" y="1168400"/>
            <a:ext cx="8229600" cy="4525963"/>
          </a:xfrm>
          <a:prstGeom prst="rect">
            <a:avLst/>
          </a:prstGeom>
        </p:spPr>
        <p:txBody>
          <a:bodyPr/>
          <a:lstStyle/>
          <a:p>
            <a:pPr>
              <a:spcBef>
                <a:spcPts val="0"/>
              </a:spcBef>
              <a:buNone/>
            </a:pPr>
            <a:r>
              <a:rPr lang="fr-FR" sz="3600" dirty="0" smtClean="0"/>
              <a:t>Blog de Stanislas</a:t>
            </a:r>
          </a:p>
          <a:p>
            <a:pPr>
              <a:spcBef>
                <a:spcPts val="0"/>
              </a:spcBef>
              <a:buNone/>
            </a:pPr>
            <a:r>
              <a:rPr lang="fr-FR" dirty="0" smtClean="0"/>
              <a:t>	</a:t>
            </a:r>
            <a:r>
              <a:rPr lang="fr-FR" dirty="0" smtClean="0">
                <a:hlinkClick r:id="rId3"/>
              </a:rPr>
              <a:t>http://blogs.technet.com/stanislas</a:t>
            </a:r>
            <a:r>
              <a:rPr lang="fr-FR" dirty="0" smtClean="0"/>
              <a:t> </a:t>
            </a:r>
          </a:p>
          <a:p>
            <a:pPr>
              <a:spcBef>
                <a:spcPts val="0"/>
              </a:spcBef>
              <a:buNone/>
            </a:pPr>
            <a:r>
              <a:rPr lang="fr-FR" sz="3600" dirty="0" smtClean="0"/>
              <a:t>Blog de Pierre</a:t>
            </a:r>
          </a:p>
          <a:p>
            <a:pPr>
              <a:spcBef>
                <a:spcPts val="0"/>
              </a:spcBef>
              <a:buNone/>
            </a:pPr>
            <a:r>
              <a:rPr lang="fr-FR" dirty="0" smtClean="0"/>
              <a:t>	</a:t>
            </a:r>
            <a:r>
              <a:rPr lang="fr-FR" dirty="0" smtClean="0">
                <a:hlinkClick r:id="rId4"/>
              </a:rPr>
              <a:t>http://blogs.msdn.com/pierlag</a:t>
            </a:r>
            <a:r>
              <a:rPr lang="fr-FR" dirty="0" smtClean="0"/>
              <a:t> </a:t>
            </a:r>
          </a:p>
          <a:p>
            <a:endParaRPr lang="fr-FR" dirty="0"/>
          </a:p>
        </p:txBody>
      </p:sp>
      <p:sp>
        <p:nvSpPr>
          <p:cNvPr id="5" name="Title 1"/>
          <p:cNvSpPr>
            <a:spLocks noGrp="1"/>
          </p:cNvSpPr>
          <p:nvPr>
            <p:ph type="title"/>
          </p:nvPr>
        </p:nvSpPr>
        <p:spPr>
          <a:xfrm>
            <a:off x="1295393" y="283101"/>
            <a:ext cx="8229600" cy="1143000"/>
          </a:xfrm>
        </p:spPr>
        <p:txBody>
          <a:bodyPr/>
          <a:lstStyle/>
          <a:p>
            <a:r>
              <a:rPr lang="fr-FR" sz="4000" dirty="0" smtClean="0"/>
              <a:t>Ressources utiles pour aller plus loin</a:t>
            </a:r>
            <a:endParaRPr lang="fr-FR" sz="4000" dirty="0"/>
          </a:p>
        </p:txBody>
      </p:sp>
      <p:pic>
        <p:nvPicPr>
          <p:cNvPr id="6" name="Picture 2"/>
          <p:cNvPicPr>
            <a:picLocks noChangeAspect="1" noChangeArrowheads="1"/>
          </p:cNvPicPr>
          <p:nvPr/>
        </p:nvPicPr>
        <p:blipFill>
          <a:blip r:embed="rId5"/>
          <a:srcRect/>
          <a:stretch>
            <a:fillRect/>
          </a:stretch>
        </p:blipFill>
        <p:spPr bwMode="auto">
          <a:xfrm>
            <a:off x="228600" y="3267396"/>
            <a:ext cx="2843844" cy="22165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7" name="Rectangle 6"/>
          <p:cNvSpPr/>
          <p:nvPr/>
        </p:nvSpPr>
        <p:spPr bwMode="auto">
          <a:xfrm>
            <a:off x="3071802" y="4419600"/>
            <a:ext cx="5857916" cy="2057400"/>
          </a:xfrm>
          <a:prstGeom prst="rect">
            <a:avLst/>
          </a:prstGeom>
          <a:solidFill>
            <a:schemeClr val="bg2">
              <a:alpha val="40000"/>
            </a:schemeClr>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fr-FR" sz="2900" b="0" i="0" u="none" strike="noStrike" cap="none" normalizeH="0" baseline="0" dirty="0" smtClean="0">
              <a:solidFill>
                <a:schemeClr val="tx1"/>
              </a:solidFill>
              <a:effectLst/>
              <a:latin typeface="Segoe" pitchFamily="34" charset="0"/>
            </a:endParaRPr>
          </a:p>
        </p:txBody>
      </p:sp>
      <p:sp>
        <p:nvSpPr>
          <p:cNvPr id="8" name="TextBox 7"/>
          <p:cNvSpPr txBox="1"/>
          <p:nvPr/>
        </p:nvSpPr>
        <p:spPr>
          <a:xfrm>
            <a:off x="3124200" y="4495800"/>
            <a:ext cx="5786478" cy="1938992"/>
          </a:xfrm>
          <a:prstGeom prst="rect">
            <a:avLst/>
          </a:prstGeom>
          <a:noFill/>
        </p:spPr>
        <p:txBody>
          <a:bodyPr wrap="square" rtlCol="0">
            <a:spAutoFit/>
          </a:bodyPr>
          <a:lstStyle/>
          <a:p>
            <a:r>
              <a:rPr lang="fr-FR" sz="2400" dirty="0" smtClean="0">
                <a:latin typeface="Segoe" pitchFamily="34" charset="0"/>
              </a:rPr>
              <a:t>Sur ces blogs, tapez </a:t>
            </a:r>
            <a:r>
              <a:rPr lang="fr-FR" sz="2400" b="1" i="1" dirty="0" err="1" smtClean="0">
                <a:latin typeface="Segoe" pitchFamily="34" charset="0"/>
              </a:rPr>
              <a:t>MicrosoftDays</a:t>
            </a:r>
            <a:r>
              <a:rPr lang="fr-FR" sz="2400" b="1" i="1" dirty="0" smtClean="0">
                <a:latin typeface="Segoe" pitchFamily="34" charset="0"/>
              </a:rPr>
              <a:t> </a:t>
            </a:r>
            <a:r>
              <a:rPr lang="fr-FR" sz="2400" dirty="0" smtClean="0">
                <a:latin typeface="Segoe" pitchFamily="34" charset="0"/>
              </a:rPr>
              <a:t>dans la zone de recherche pour accéder à toutes les informations complémentaires et les liens vers les documents de références.</a:t>
            </a:r>
            <a:endParaRPr lang="fr-FR" sz="2400" dirty="0" smtClean="0">
              <a:solidFill>
                <a:schemeClr val="tx1"/>
              </a:solidFill>
              <a:latin typeface="Segoe" pitchFamily="34" charset="0"/>
            </a:endParaRPr>
          </a:p>
        </p:txBody>
      </p:sp>
      <p:pic>
        <p:nvPicPr>
          <p:cNvPr id="9" name="Picture 8" descr="curved blue arrow.png"/>
          <p:cNvPicPr>
            <a:picLocks noChangeAspect="1"/>
          </p:cNvPicPr>
          <p:nvPr/>
        </p:nvPicPr>
        <p:blipFill>
          <a:blip r:embed="rId6"/>
          <a:stretch>
            <a:fillRect/>
          </a:stretch>
        </p:blipFill>
        <p:spPr>
          <a:xfrm rot="8905246">
            <a:off x="4465396" y="2799510"/>
            <a:ext cx="955585" cy="1703985"/>
          </a:xfrm>
          <a:prstGeom prst="rect">
            <a:avLst/>
          </a:prstGeom>
        </p:spPr>
      </p:pic>
      <p:pic>
        <p:nvPicPr>
          <p:cNvPr id="10" name="Picture 9" descr="4 color circle inside blue slice"/>
          <p:cNvPicPr>
            <a:picLocks noChangeAspect="1" noChangeArrowheads="1"/>
          </p:cNvPicPr>
          <p:nvPr/>
        </p:nvPicPr>
        <p:blipFill>
          <a:blip r:embed="rId7"/>
          <a:srcRect/>
          <a:stretch>
            <a:fillRect/>
          </a:stretch>
        </p:blipFill>
        <p:spPr bwMode="auto">
          <a:xfrm>
            <a:off x="-1198609" y="5921409"/>
            <a:ext cx="2374900" cy="197802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fr-FR" dirty="0" smtClean="0"/>
              <a:t>1- Définition des besoins              </a:t>
            </a:r>
            <a:br>
              <a:rPr lang="fr-FR" dirty="0" smtClean="0"/>
            </a:br>
            <a:r>
              <a:rPr lang="fr-FR" dirty="0" smtClean="0"/>
              <a:t>                           / planification</a:t>
            </a:r>
            <a:endParaRPr lang="fr-FR" dirty="0"/>
          </a:p>
        </p:txBody>
      </p:sp>
      <p:graphicFrame>
        <p:nvGraphicFramePr>
          <p:cNvPr id="3" name="Content Placeholder 4"/>
          <p:cNvGraphicFramePr>
            <a:graphicFrameLocks/>
          </p:cNvGraphicFramePr>
          <p:nvPr/>
        </p:nvGraphicFramePr>
        <p:xfrm>
          <a:off x="541866" y="3064933"/>
          <a:ext cx="4157134"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a:blip r:embed="rId3" cstate="email"/>
          <a:stretch>
            <a:fillRect/>
          </a:stretch>
        </p:blipFill>
        <p:spPr bwMode="black">
          <a:xfrm>
            <a:off x="2286000" y="2590800"/>
            <a:ext cx="4572000" cy="986114"/>
          </a:xfrm>
          <a:prstGeom prst="rect">
            <a:avLst/>
          </a:prstGeom>
          <a:noFill/>
          <a:ln>
            <a:noFill/>
          </a:ln>
        </p:spPr>
      </p:pic>
      <p:sp>
        <p:nvSpPr>
          <p:cNvPr id="5" name="Text Box 3"/>
          <p:cNvSpPr txBox="1">
            <a:spLocks noChangeArrowheads="1"/>
          </p:cNvSpPr>
          <p:nvPr/>
        </p:nvSpPr>
        <p:spPr bwMode="blackWhite">
          <a:xfrm>
            <a:off x="398963" y="5638800"/>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latin typeface="Calibri" pitchFamily="34" charset="0"/>
                <a:cs typeface="Arial" charset="0"/>
              </a:rPr>
              <a:t>© </a:t>
            </a:r>
            <a:r>
              <a:rPr lang="en-US" sz="700" dirty="0" smtClean="0">
                <a:latin typeface="Calibri" pitchFamily="34" charset="0"/>
                <a:cs typeface="Arial" charset="0"/>
              </a:rPr>
              <a:t>2008 Microsoft </a:t>
            </a:r>
            <a:r>
              <a:rPr lang="en-US" sz="700" dirty="0">
                <a:latin typeface="Calibr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latin typeface="Calibr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latin typeface="Calibri" pitchFamily="34" charset="0"/>
                <a:cs typeface="Arial" charset="0"/>
              </a:rPr>
              <a:t>MICROSOFT </a:t>
            </a:r>
            <a:r>
              <a:rPr lang="en-US" sz="700" dirty="0">
                <a:latin typeface="Calibri" pitchFamily="34" charset="0"/>
                <a:cs typeface="Arial" charset="0"/>
              </a:rPr>
              <a:t>MAKES NO WARRANTIES, EXPRESS, IMPLIED OR STATUTORY, AS TO THE INFORMATION IN THIS PRESENTATION.</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sz="4000" dirty="0" smtClean="0"/>
              <a:t>1- Définition des besoins</a:t>
            </a:r>
            <a:endParaRPr lang="fr-FR" sz="4000" dirty="0"/>
          </a:p>
        </p:txBody>
      </p:sp>
      <p:sp>
        <p:nvSpPr>
          <p:cNvPr id="5" name="Content Placeholder 4"/>
          <p:cNvSpPr>
            <a:spLocks noGrp="1"/>
          </p:cNvSpPr>
          <p:nvPr>
            <p:ph sz="quarter" idx="10"/>
          </p:nvPr>
        </p:nvSpPr>
        <p:spPr/>
        <p:txBody>
          <a:bodyPr/>
          <a:lstStyle/>
          <a:p>
            <a:pPr>
              <a:buNone/>
            </a:pPr>
            <a:r>
              <a:rPr lang="fr-FR" dirty="0" smtClean="0"/>
              <a:t>1.1- Création de l’espace d’échange</a:t>
            </a:r>
          </a:p>
          <a:p>
            <a:pPr>
              <a:buNone/>
            </a:pPr>
            <a:r>
              <a:rPr lang="fr-FR" dirty="0" smtClean="0"/>
              <a:t>1.2- Descriptif du projet</a:t>
            </a:r>
          </a:p>
          <a:p>
            <a:pPr marL="719138" indent="-719138">
              <a:buNone/>
            </a:pPr>
            <a:r>
              <a:rPr lang="fr-FR" dirty="0" smtClean="0"/>
              <a:t>1.3- Objectifs en terme de niveaux de services (incluant les aspects sécurité)</a:t>
            </a:r>
          </a:p>
          <a:p>
            <a:pPr>
              <a:buNone/>
            </a:pPr>
            <a:r>
              <a:rPr lang="fr-FR" dirty="0" smtClean="0"/>
              <a:t>1.4- Élaboration du budget / Planning</a:t>
            </a:r>
          </a:p>
          <a:p>
            <a:pPr>
              <a:buNone/>
            </a:pPr>
            <a:r>
              <a:rPr lang="fr-FR" dirty="0" smtClean="0"/>
              <a:t>1.5- Description de l’environnement technique</a:t>
            </a:r>
          </a:p>
          <a:p>
            <a:pPr marL="719138" indent="-719138">
              <a:buNone/>
            </a:pPr>
            <a:r>
              <a:rPr lang="fr-FR" dirty="0" smtClean="0"/>
              <a:t>1.6- Etude de faisabilité en fonction des ressources existantes </a:t>
            </a:r>
            <a:endParaRPr lang="fr-FR" dirty="0"/>
          </a:p>
        </p:txBody>
      </p:sp>
      <p:pic>
        <p:nvPicPr>
          <p:cNvPr id="2050" name="Picture 2" descr="Y:\Images\Flèches\arrow 0 blue arrow 6.png"/>
          <p:cNvPicPr>
            <a:picLocks noChangeAspect="1" noChangeArrowheads="1"/>
          </p:cNvPicPr>
          <p:nvPr/>
        </p:nvPicPr>
        <p:blipFill>
          <a:blip r:embed="rId3"/>
          <a:srcRect/>
          <a:stretch>
            <a:fillRect/>
          </a:stretch>
        </p:blipFill>
        <p:spPr bwMode="auto">
          <a:xfrm rot="5400000">
            <a:off x="-1606292" y="3402809"/>
            <a:ext cx="3662892" cy="501121"/>
          </a:xfrm>
          <a:prstGeom prst="rect">
            <a:avLst/>
          </a:prstGeom>
          <a:noFill/>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4000" dirty="0" smtClean="0"/>
              <a:t>1.1- Création de l’espace d’échange</a:t>
            </a:r>
            <a:endParaRPr lang="fr-FR" sz="4000" dirty="0"/>
          </a:p>
        </p:txBody>
      </p:sp>
      <p:sp>
        <p:nvSpPr>
          <p:cNvPr id="3" name="Content Placeholder 2"/>
          <p:cNvSpPr>
            <a:spLocks noGrp="1"/>
          </p:cNvSpPr>
          <p:nvPr>
            <p:ph sz="quarter" idx="10"/>
          </p:nvPr>
        </p:nvSpPr>
        <p:spPr>
          <a:xfrm>
            <a:off x="419100" y="1575854"/>
            <a:ext cx="8458200" cy="4086225"/>
          </a:xfrm>
        </p:spPr>
        <p:txBody>
          <a:bodyPr/>
          <a:lstStyle/>
          <a:p>
            <a:r>
              <a:rPr lang="fr-FR" sz="2800" dirty="0" smtClean="0"/>
              <a:t>Stockage de tout type de documents</a:t>
            </a:r>
          </a:p>
          <a:p>
            <a:pPr lvl="1"/>
            <a:r>
              <a:rPr lang="fr-FR" sz="2400" dirty="0" smtClean="0">
                <a:solidFill>
                  <a:schemeClr val="tx1">
                    <a:lumMod val="50000"/>
                  </a:schemeClr>
                </a:solidFill>
              </a:rPr>
              <a:t>Accessible depuis n’importe quel application / périphérique</a:t>
            </a:r>
          </a:p>
          <a:p>
            <a:pPr lvl="1"/>
            <a:r>
              <a:rPr lang="fr-FR" sz="2400" dirty="0" smtClean="0">
                <a:solidFill>
                  <a:schemeClr val="tx1">
                    <a:lumMod val="50000"/>
                  </a:schemeClr>
                </a:solidFill>
              </a:rPr>
              <a:t>Gestion des versions (</a:t>
            </a:r>
            <a:r>
              <a:rPr lang="fr-FR" sz="2400" dirty="0" err="1" smtClean="0">
                <a:solidFill>
                  <a:schemeClr val="tx1">
                    <a:lumMod val="50000"/>
                  </a:schemeClr>
                </a:solidFill>
              </a:rPr>
              <a:t>aka</a:t>
            </a:r>
            <a:r>
              <a:rPr lang="fr-FR" sz="2400" dirty="0" smtClean="0">
                <a:solidFill>
                  <a:schemeClr val="tx1">
                    <a:lumMod val="50000"/>
                  </a:schemeClr>
                </a:solidFill>
              </a:rPr>
              <a:t> </a:t>
            </a:r>
            <a:r>
              <a:rPr lang="fr-FR" sz="2400" dirty="0" err="1" smtClean="0">
                <a:solidFill>
                  <a:schemeClr val="tx1">
                    <a:lumMod val="50000"/>
                  </a:schemeClr>
                </a:solidFill>
              </a:rPr>
              <a:t>versioning</a:t>
            </a:r>
            <a:r>
              <a:rPr lang="fr-FR" sz="2400" dirty="0" smtClean="0">
                <a:solidFill>
                  <a:schemeClr val="tx1">
                    <a:lumMod val="50000"/>
                  </a:schemeClr>
                </a:solidFill>
              </a:rPr>
              <a:t>)</a:t>
            </a:r>
          </a:p>
          <a:p>
            <a:r>
              <a:rPr lang="fr-FR" sz="2800" dirty="0" smtClean="0"/>
              <a:t>Partage avec les collaborateurs</a:t>
            </a:r>
          </a:p>
          <a:p>
            <a:pPr lvl="1"/>
            <a:r>
              <a:rPr lang="fr-FR" sz="2400" dirty="0" smtClean="0">
                <a:solidFill>
                  <a:schemeClr val="tx1">
                    <a:lumMod val="50000"/>
                  </a:schemeClr>
                </a:solidFill>
              </a:rPr>
              <a:t>En interne comme en externe (extranet)</a:t>
            </a:r>
          </a:p>
          <a:p>
            <a:pPr lvl="1"/>
            <a:r>
              <a:rPr lang="fr-FR" sz="2400" dirty="0" smtClean="0">
                <a:solidFill>
                  <a:schemeClr val="tx1">
                    <a:lumMod val="50000"/>
                  </a:schemeClr>
                </a:solidFill>
              </a:rPr>
              <a:t>De manière sécurisée (authentification, chiffrement)</a:t>
            </a:r>
          </a:p>
          <a:p>
            <a:pPr lvl="1"/>
            <a:r>
              <a:rPr lang="fr-FR" sz="2400" dirty="0" smtClean="0">
                <a:solidFill>
                  <a:schemeClr val="tx1">
                    <a:lumMod val="50000"/>
                  </a:schemeClr>
                </a:solidFill>
              </a:rPr>
              <a:t>Avec des capacités de recherche intégrée</a:t>
            </a:r>
          </a:p>
          <a:p>
            <a:r>
              <a:rPr lang="fr-FR" sz="2800" dirty="0" smtClean="0"/>
              <a:t>Intégration avec les outils bureautiques classiques</a:t>
            </a:r>
          </a:p>
          <a:p>
            <a:r>
              <a:rPr lang="fr-FR" sz="2800" dirty="0" smtClean="0"/>
              <a:t>Synchronisation pour travail en mode déconnecté</a:t>
            </a:r>
          </a:p>
          <a:p>
            <a:endParaRPr lang="fr-FR" sz="2800"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Portail collaboratif d’un projet Web</a:t>
            </a:r>
            <a:endParaRPr lang="fr-FR" dirty="0"/>
          </a:p>
        </p:txBody>
      </p:sp>
      <p:sp>
        <p:nvSpPr>
          <p:cNvPr id="3" name="Espace réservé du texte 2"/>
          <p:cNvSpPr>
            <a:spLocks noGrp="1"/>
          </p:cNvSpPr>
          <p:nvPr>
            <p:ph type="body" sz="quarter" idx="11"/>
          </p:nvPr>
        </p:nvSpPr>
        <p:spPr/>
        <p:txBody>
          <a:bodyPr/>
          <a:lstStyle/>
          <a:p>
            <a:r>
              <a:rPr lang="fr-FR" dirty="0" err="1" smtClean="0"/>
              <a:t>Demo</a:t>
            </a:r>
            <a:endParaRPr lang="fr-FR" dirty="0"/>
          </a:p>
        </p:txBody>
      </p:sp>
      <p:pic>
        <p:nvPicPr>
          <p:cNvPr id="4" name="Picture 5" descr="C:\Users\squasta\Desktop\Windows SharePoint Services logo reverse.png"/>
          <p:cNvPicPr>
            <a:picLocks noChangeAspect="1" noChangeArrowheads="1"/>
          </p:cNvPicPr>
          <p:nvPr/>
        </p:nvPicPr>
        <p:blipFill>
          <a:blip r:embed="rId3"/>
          <a:srcRect/>
          <a:stretch>
            <a:fillRect/>
          </a:stretch>
        </p:blipFill>
        <p:spPr bwMode="auto">
          <a:xfrm>
            <a:off x="4524356" y="3987801"/>
            <a:ext cx="3469819" cy="719666"/>
          </a:xfrm>
          <a:prstGeom prst="rect">
            <a:avLst/>
          </a:prstGeom>
          <a:noFill/>
        </p:spPr>
      </p:pic>
      <p:pic>
        <p:nvPicPr>
          <p:cNvPr id="5" name="Picture 4" descr="4 color circle inside blue slice"/>
          <p:cNvPicPr>
            <a:picLocks noChangeAspect="1" noChangeArrowheads="1"/>
          </p:cNvPicPr>
          <p:nvPr/>
        </p:nvPicPr>
        <p:blipFill>
          <a:blip r:embed="rId4"/>
          <a:srcRect/>
          <a:stretch>
            <a:fillRect/>
          </a:stretch>
        </p:blipFill>
        <p:spPr bwMode="auto">
          <a:xfrm>
            <a:off x="-1198609" y="5929876"/>
            <a:ext cx="2374900" cy="19780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sz="4000" dirty="0" smtClean="0"/>
              <a:t>1.5- Description de l’environnement technique</a:t>
            </a:r>
            <a:endParaRPr lang="fr-FR" sz="4000" dirty="0"/>
          </a:p>
        </p:txBody>
      </p:sp>
      <p:graphicFrame>
        <p:nvGraphicFramePr>
          <p:cNvPr id="6" name="Content Placeholder 5"/>
          <p:cNvGraphicFramePr>
            <a:graphicFrameLocks noGrp="1"/>
          </p:cNvGraphicFramePr>
          <p:nvPr>
            <p:ph sz="quarter" idx="10"/>
          </p:nvPr>
        </p:nvGraphicFramePr>
        <p:xfrm>
          <a:off x="419100" y="1685925"/>
          <a:ext cx="8458200" cy="3840480"/>
        </p:xfrm>
        <a:graphic>
          <a:graphicData uri="http://schemas.openxmlformats.org/drawingml/2006/table">
            <a:tbl>
              <a:tblPr firstRow="1" bandRow="1">
                <a:tableStyleId>{00A15C55-8517-42AA-B614-E9B94910E393}</a:tableStyleId>
              </a:tblPr>
              <a:tblGrid>
                <a:gridCol w="2819400"/>
                <a:gridCol w="2819400"/>
                <a:gridCol w="2819400"/>
              </a:tblGrid>
              <a:tr h="370840">
                <a:tc>
                  <a:txBody>
                    <a:bodyPr/>
                    <a:lstStyle/>
                    <a:p>
                      <a:r>
                        <a:rPr lang="fr-FR" sz="2000" dirty="0" smtClean="0"/>
                        <a:t>Plateforme de développement</a:t>
                      </a:r>
                      <a:r>
                        <a:rPr lang="fr-FR" sz="2000" baseline="0" dirty="0" smtClean="0"/>
                        <a:t> / intégration</a:t>
                      </a:r>
                      <a:endParaRPr lang="fr-FR" dirty="0"/>
                    </a:p>
                  </a:txBody>
                  <a:tcPr/>
                </a:tc>
                <a:tc>
                  <a:txBody>
                    <a:bodyPr/>
                    <a:lstStyle/>
                    <a:p>
                      <a:r>
                        <a:rPr lang="fr-FR" sz="2000" dirty="0" smtClean="0"/>
                        <a:t>Plateforme</a:t>
                      </a:r>
                      <a:r>
                        <a:rPr lang="fr-FR" sz="2000" baseline="0" dirty="0" smtClean="0"/>
                        <a:t> de production</a:t>
                      </a:r>
                      <a:endParaRPr lang="fr-FR" sz="2000" dirty="0"/>
                    </a:p>
                  </a:txBody>
                  <a:tcPr/>
                </a:tc>
                <a:tc>
                  <a:txBody>
                    <a:bodyPr/>
                    <a:lstStyle/>
                    <a:p>
                      <a:r>
                        <a:rPr lang="fr-FR" sz="2000" dirty="0" smtClean="0"/>
                        <a:t>Clients</a:t>
                      </a:r>
                      <a:endParaRPr lang="fr-FR" dirty="0"/>
                    </a:p>
                  </a:txBody>
                  <a:tcPr/>
                </a:tc>
              </a:tr>
              <a:tr h="370840">
                <a:tc>
                  <a:txBody>
                    <a:bodyPr/>
                    <a:lstStyle/>
                    <a:p>
                      <a:r>
                        <a:rPr lang="fr-FR" dirty="0" smtClean="0"/>
                        <a:t>Station(s) </a:t>
                      </a:r>
                      <a:r>
                        <a:rPr lang="fr-FR" baseline="0" dirty="0" smtClean="0"/>
                        <a:t>développeur(s)</a:t>
                      </a:r>
                    </a:p>
                    <a:p>
                      <a:endParaRPr lang="fr-FR" baseline="0" dirty="0" smtClean="0"/>
                    </a:p>
                    <a:p>
                      <a:r>
                        <a:rPr lang="fr-FR" dirty="0" smtClean="0"/>
                        <a:t>Serveur(s)</a:t>
                      </a:r>
                      <a:r>
                        <a:rPr lang="fr-FR" baseline="0" dirty="0" smtClean="0"/>
                        <a:t> Web</a:t>
                      </a:r>
                    </a:p>
                    <a:p>
                      <a:endParaRPr lang="fr-FR" baseline="0" dirty="0" smtClean="0"/>
                    </a:p>
                    <a:p>
                      <a:r>
                        <a:rPr lang="fr-FR" baseline="0" dirty="0" smtClean="0"/>
                        <a:t>Serveur(s) Base de données</a:t>
                      </a:r>
                    </a:p>
                    <a:p>
                      <a:endParaRPr lang="fr-FR" baseline="0" dirty="0" smtClean="0"/>
                    </a:p>
                    <a:p>
                      <a:r>
                        <a:rPr lang="fr-FR" baseline="0" dirty="0" smtClean="0"/>
                        <a:t>Portail collaboratif (docs…)</a:t>
                      </a:r>
                    </a:p>
                    <a:p>
                      <a:endParaRPr lang="fr-FR" baseline="0" dirty="0" smtClean="0"/>
                    </a:p>
                    <a:p>
                      <a:r>
                        <a:rPr lang="fr-FR" dirty="0" smtClean="0"/>
                        <a:t>Développement</a:t>
                      </a:r>
                      <a:r>
                        <a:rPr lang="fr-FR" baseline="0" dirty="0" smtClean="0"/>
                        <a:t> collaboratif</a:t>
                      </a:r>
                      <a:endParaRPr lang="fr-FR" dirty="0" smtClean="0"/>
                    </a:p>
                  </a:txBody>
                  <a:tcPr/>
                </a:tc>
                <a:tc>
                  <a:txBody>
                    <a:bodyPr/>
                    <a:lstStyle/>
                    <a:p>
                      <a:r>
                        <a:rPr lang="fr-FR" dirty="0" smtClean="0"/>
                        <a:t>Serveur(s) Web</a:t>
                      </a:r>
                    </a:p>
                    <a:p>
                      <a:endParaRPr lang="fr-FR" dirty="0" smtClean="0"/>
                    </a:p>
                    <a:p>
                      <a:r>
                        <a:rPr lang="fr-FR" dirty="0" smtClean="0"/>
                        <a:t>Serveur(s)</a:t>
                      </a:r>
                      <a:r>
                        <a:rPr lang="fr-FR" baseline="0" dirty="0" smtClean="0"/>
                        <a:t> base de données</a:t>
                      </a:r>
                    </a:p>
                    <a:p>
                      <a:endParaRPr lang="fr-FR" baseline="0" dirty="0" smtClean="0"/>
                    </a:p>
                    <a:p>
                      <a:r>
                        <a:rPr lang="fr-FR" baseline="0" dirty="0" smtClean="0"/>
                        <a:t>Equipement(s) réseau(x)</a:t>
                      </a:r>
                      <a:endParaRPr lang="fr-FR" dirty="0"/>
                    </a:p>
                  </a:txBody>
                  <a:tcPr/>
                </a:tc>
                <a:tc>
                  <a:txBody>
                    <a:bodyPr/>
                    <a:lstStyle/>
                    <a:p>
                      <a:r>
                        <a:rPr lang="fr-FR" dirty="0" smtClean="0"/>
                        <a:t>Systèmes</a:t>
                      </a:r>
                      <a:r>
                        <a:rPr lang="fr-FR" baseline="0" dirty="0" smtClean="0"/>
                        <a:t> d’exploitations</a:t>
                      </a:r>
                    </a:p>
                    <a:p>
                      <a:endParaRPr lang="fr-FR" baseline="0" dirty="0" smtClean="0"/>
                    </a:p>
                    <a:p>
                      <a:r>
                        <a:rPr lang="fr-FR" baseline="0" dirty="0" smtClean="0"/>
                        <a:t>Résolution d’affichage</a:t>
                      </a:r>
                    </a:p>
                    <a:p>
                      <a:endParaRPr lang="fr-FR" baseline="0" dirty="0" smtClean="0"/>
                    </a:p>
                    <a:p>
                      <a:r>
                        <a:rPr lang="fr-FR" baseline="0" dirty="0" smtClean="0"/>
                        <a:t>Navigateurs</a:t>
                      </a:r>
                    </a:p>
                    <a:p>
                      <a:endParaRPr lang="fr-FR" baseline="0" dirty="0" smtClean="0"/>
                    </a:p>
                    <a:p>
                      <a:r>
                        <a:rPr lang="fr-FR" baseline="0" dirty="0" smtClean="0"/>
                        <a:t>Clients riches</a:t>
                      </a:r>
                    </a:p>
                    <a:p>
                      <a:endParaRPr lang="fr-FR" baseline="0" dirty="0" smtClean="0"/>
                    </a:p>
                    <a:p>
                      <a:r>
                        <a:rPr lang="fr-FR" baseline="0" dirty="0" err="1" smtClean="0"/>
                        <a:t>Runtimes</a:t>
                      </a:r>
                      <a:r>
                        <a:rPr lang="fr-FR" baseline="0" dirty="0" smtClean="0"/>
                        <a:t> tiers (Java, .Net)</a:t>
                      </a:r>
                    </a:p>
                    <a:p>
                      <a:endParaRPr lang="fr-FR" baseline="0" dirty="0" smtClean="0"/>
                    </a:p>
                  </a:txBody>
                  <a:tcPr/>
                </a:tc>
              </a:tr>
            </a:tbl>
          </a:graphicData>
        </a:graphic>
      </p:graphicFrame>
      <p:pic>
        <p:nvPicPr>
          <p:cNvPr id="5" name="Picture 4" descr="4 color circle inside blue slice"/>
          <p:cNvPicPr>
            <a:picLocks noChangeAspect="1" noChangeArrowheads="1"/>
          </p:cNvPicPr>
          <p:nvPr/>
        </p:nvPicPr>
        <p:blipFill>
          <a:blip r:embed="rId3"/>
          <a:srcRect/>
          <a:stretch>
            <a:fillRect/>
          </a:stretch>
        </p:blipFill>
        <p:spPr bwMode="auto">
          <a:xfrm>
            <a:off x="-1198609" y="5946810"/>
            <a:ext cx="2374900" cy="19780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3"/>
          <a:srcRect t="5852" b="4580"/>
          <a:stretch>
            <a:fillRect/>
          </a:stretch>
        </p:blipFill>
        <p:spPr bwMode="auto">
          <a:xfrm>
            <a:off x="4953000" y="1659456"/>
            <a:ext cx="3090335" cy="3242733"/>
          </a:xfrm>
          <a:prstGeom prst="rect">
            <a:avLst/>
          </a:prstGeom>
          <a:noFill/>
          <a:ln w="9525">
            <a:noFill/>
            <a:miter lim="800000"/>
            <a:headEnd/>
            <a:tailEnd/>
          </a:ln>
        </p:spPr>
      </p:pic>
      <p:sp>
        <p:nvSpPr>
          <p:cNvPr id="2" name="Title 1"/>
          <p:cNvSpPr>
            <a:spLocks noGrp="1"/>
          </p:cNvSpPr>
          <p:nvPr>
            <p:ph type="title"/>
          </p:nvPr>
        </p:nvSpPr>
        <p:spPr/>
        <p:txBody>
          <a:bodyPr/>
          <a:lstStyle/>
          <a:p>
            <a:r>
              <a:rPr lang="fr-FR" sz="4000" dirty="0" smtClean="0"/>
              <a:t>1.6- Résultat de l’étude de faisabilité</a:t>
            </a:r>
            <a:endParaRPr lang="fr-FR" sz="4000" dirty="0"/>
          </a:p>
        </p:txBody>
      </p:sp>
      <p:pic>
        <p:nvPicPr>
          <p:cNvPr id="4" name="Picture 3"/>
          <p:cNvPicPr/>
          <p:nvPr/>
        </p:nvPicPr>
        <p:blipFill>
          <a:blip r:embed="rId4"/>
          <a:srcRect l="11976" r="12886"/>
          <a:stretch>
            <a:fillRect/>
          </a:stretch>
        </p:blipFill>
        <p:spPr bwMode="auto">
          <a:xfrm>
            <a:off x="1151463" y="1662241"/>
            <a:ext cx="3158067" cy="3248415"/>
          </a:xfrm>
          <a:prstGeom prst="rect">
            <a:avLst/>
          </a:prstGeom>
          <a:noFill/>
          <a:ln w="9525">
            <a:noFill/>
            <a:miter lim="800000"/>
            <a:headEnd/>
            <a:tailEnd/>
          </a:ln>
        </p:spPr>
      </p:pic>
      <p:sp>
        <p:nvSpPr>
          <p:cNvPr id="6" name="TextBox 5"/>
          <p:cNvSpPr txBox="1"/>
          <p:nvPr/>
        </p:nvSpPr>
        <p:spPr>
          <a:xfrm>
            <a:off x="2269067" y="4961466"/>
            <a:ext cx="1515533" cy="584775"/>
          </a:xfrm>
          <a:prstGeom prst="rect">
            <a:avLst/>
          </a:prstGeom>
          <a:noFill/>
        </p:spPr>
        <p:txBody>
          <a:bodyPr wrap="square" rtlCol="0">
            <a:spAutoFit/>
          </a:bodyPr>
          <a:lstStyle/>
          <a:p>
            <a:r>
              <a:rPr lang="fr-FR" sz="3200" dirty="0" smtClean="0"/>
              <a:t>Go</a:t>
            </a:r>
            <a:endParaRPr lang="fr-FR" dirty="0"/>
          </a:p>
        </p:txBody>
      </p:sp>
      <p:sp>
        <p:nvSpPr>
          <p:cNvPr id="7" name="TextBox 6"/>
          <p:cNvSpPr txBox="1"/>
          <p:nvPr/>
        </p:nvSpPr>
        <p:spPr>
          <a:xfrm>
            <a:off x="5791200" y="4927599"/>
            <a:ext cx="1515533" cy="584775"/>
          </a:xfrm>
          <a:prstGeom prst="rect">
            <a:avLst/>
          </a:prstGeom>
          <a:noFill/>
        </p:spPr>
        <p:txBody>
          <a:bodyPr wrap="square" rtlCol="0">
            <a:spAutoFit/>
          </a:bodyPr>
          <a:lstStyle/>
          <a:p>
            <a:r>
              <a:rPr lang="fr-FR" sz="3200" dirty="0" smtClean="0"/>
              <a:t>No Go</a:t>
            </a:r>
            <a:endParaRPr lang="fr-FR" dirty="0"/>
          </a:p>
        </p:txBody>
      </p:sp>
      <p:pic>
        <p:nvPicPr>
          <p:cNvPr id="8" name="Picture 7" descr="4 color circle inside blue slice"/>
          <p:cNvPicPr>
            <a:picLocks noChangeAspect="1" noChangeArrowheads="1"/>
          </p:cNvPicPr>
          <p:nvPr/>
        </p:nvPicPr>
        <p:blipFill>
          <a:blip r:embed="rId5"/>
          <a:srcRect/>
          <a:stretch>
            <a:fillRect/>
          </a:stretch>
        </p:blipFill>
        <p:spPr bwMode="auto">
          <a:xfrm>
            <a:off x="-1198609" y="5921409"/>
            <a:ext cx="2374900" cy="19780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Template MS Days">
  <a:themeElements>
    <a:clrScheme name="TechEd IT Pro - blue">
      <a:dk1>
        <a:srgbClr val="000000"/>
      </a:dk1>
      <a:lt1>
        <a:srgbClr val="FFFFFF"/>
      </a:lt1>
      <a:dk2>
        <a:srgbClr val="5F5F5F"/>
      </a:dk2>
      <a:lt2>
        <a:srgbClr val="4A93E4"/>
      </a:lt2>
      <a:accent1>
        <a:srgbClr val="FFC000"/>
      </a:accent1>
      <a:accent2>
        <a:srgbClr val="2DB557"/>
      </a:accent2>
      <a:accent3>
        <a:srgbClr val="DF8045"/>
      </a:accent3>
      <a:accent4>
        <a:srgbClr val="2A86DA"/>
      </a:accent4>
      <a:accent5>
        <a:srgbClr val="FF9929"/>
      </a:accent5>
      <a:accent6>
        <a:srgbClr val="808080"/>
      </a:accent6>
      <a:hlink>
        <a:srgbClr val="79AFEB"/>
      </a:hlink>
      <a:folHlink>
        <a:srgbClr val="F0ED7B"/>
      </a:folHlink>
    </a:clrScheme>
    <a:fontScheme name="Custom 2">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000" dirty="0" smtClean="0">
            <a:solidFill>
              <a:srgbClr val="FFFFFF"/>
            </a:solidFill>
            <a:effectLst>
              <a:outerShdw blurRad="38100" dist="38100" dir="2700000" algn="tl">
                <a:srgbClr val="000000">
                  <a:alpha val="43137"/>
                </a:srgbClr>
              </a:outerShdw>
            </a:effectLst>
            <a:latin typeface="Calibri" pitchFamily="34" charset="0"/>
          </a:defRPr>
        </a:defPPr>
      </a:lstStyle>
      <a:style>
        <a:lnRef idx="0">
          <a:schemeClr val="accent4"/>
        </a:lnRef>
        <a:fillRef idx="3">
          <a:schemeClr val="accent4"/>
        </a:fillRef>
        <a:effectRef idx="3">
          <a:schemeClr val="accent4"/>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19920ECD49E2438B61BD4C6FCE16E7" ma:contentTypeVersion="0" ma:contentTypeDescription="Crée un document." ma:contentTypeScope="" ma:versionID="e4b70cf94f27510c1802aec49085ff06">
  <xsd:schema xmlns:xsd="http://www.w3.org/2001/XMLSchema" xmlns:p="http://schemas.microsoft.com/office/2006/metadata/properties" targetNamespace="http://schemas.microsoft.com/office/2006/metadata/properties" ma:root="true" ma:fieldsID="75019ab185b48580fc336df4da24a70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ma:readOnly="true"/>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DD516842-8142-4F9D-BA2F-D7E60CAA2460}"/>
</file>

<file path=customXml/itemProps2.xml><?xml version="1.0" encoding="utf-8"?>
<ds:datastoreItem xmlns:ds="http://schemas.openxmlformats.org/officeDocument/2006/customXml" ds:itemID="{6F069871-B26A-4339-B206-30FBF501E38C}"/>
</file>

<file path=customXml/itemProps3.xml><?xml version="1.0" encoding="utf-8"?>
<ds:datastoreItem xmlns:ds="http://schemas.openxmlformats.org/officeDocument/2006/customXml" ds:itemID="{2B70241F-D126-48DE-96C7-E00993338051}"/>
</file>

<file path=docProps/app.xml><?xml version="1.0" encoding="utf-8"?>
<Properties xmlns="http://schemas.openxmlformats.org/officeDocument/2006/extended-properties" xmlns:vt="http://schemas.openxmlformats.org/officeDocument/2006/docPropsVTypes">
  <Template>Template MS Days</Template>
  <TotalTime>0</TotalTime>
  <Words>1155</Words>
  <Application>Microsoft Office PowerPoint</Application>
  <PresentationFormat>On-screen Show (4:3)</PresentationFormat>
  <Paragraphs>265</Paragraphs>
  <Slides>40</Slides>
  <Notes>40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Template MS Days</vt:lpstr>
      <vt:lpstr>Slide 1</vt:lpstr>
      <vt:lpstr>Le cycle de vie d’un projet Web dans le détail</vt:lpstr>
      <vt:lpstr>Quelques définitions pour commencer</vt:lpstr>
      <vt:lpstr>1- Définition des besoins                                          / planification</vt:lpstr>
      <vt:lpstr>1- Définition des besoins</vt:lpstr>
      <vt:lpstr>1.1- Création de l’espace d’échange</vt:lpstr>
      <vt:lpstr>Portail collaboratif d’un projet Web</vt:lpstr>
      <vt:lpstr>1.5- Description de l’environnement technique</vt:lpstr>
      <vt:lpstr>1.6- Résultat de l’étude de faisabilité</vt:lpstr>
      <vt:lpstr>2- Développement</vt:lpstr>
      <vt:lpstr>Environnement de développement       (les machines des développeurs)</vt:lpstr>
      <vt:lpstr>Environnement de développement      (les serveurs pour l’équipe projet)</vt:lpstr>
      <vt:lpstr>Environnement de développement collaboratif</vt:lpstr>
      <vt:lpstr>3- Tests &amp; intégration</vt:lpstr>
      <vt:lpstr>Tests &amp; intégration</vt:lpstr>
      <vt:lpstr>3.1- tests fonctionnels – Pourquoi ?</vt:lpstr>
      <vt:lpstr>Exemple d’analyse d’un site (Blog de Stanislas le mois dernier)</vt:lpstr>
      <vt:lpstr>3.1- tests fonctionnels – Comment ?</vt:lpstr>
      <vt:lpstr>Tests fonctionnels (applicatifs et via machines virtuelles)</vt:lpstr>
      <vt:lpstr>3.2- Tests de montée en charge</vt:lpstr>
      <vt:lpstr>Tests de charge</vt:lpstr>
      <vt:lpstr>3.3- Phase d’intégration - Packaging</vt:lpstr>
      <vt:lpstr>3.3- Phase d’intégration - Rollback</vt:lpstr>
      <vt:lpstr>Phase d’intégration</vt:lpstr>
      <vt:lpstr>4- Déploiement</vt:lpstr>
      <vt:lpstr>Déploiement = Intégration + ... </vt:lpstr>
      <vt:lpstr>5- Maintenance  / Surveillance</vt:lpstr>
      <vt:lpstr>Maintenance d’une plateforme Web</vt:lpstr>
      <vt:lpstr>Slide 29</vt:lpstr>
      <vt:lpstr>Slide 30</vt:lpstr>
      <vt:lpstr>Slide 31</vt:lpstr>
      <vt:lpstr>Saisie et suivi des </vt:lpstr>
      <vt:lpstr>Slide 33</vt:lpstr>
      <vt:lpstr>Slide 34</vt:lpstr>
      <vt:lpstr>Slide 35</vt:lpstr>
      <vt:lpstr>Slide 36</vt:lpstr>
      <vt:lpstr>Synthèse</vt:lpstr>
      <vt:lpstr>Cycle de vie d’un projet Web</vt:lpstr>
      <vt:lpstr>Ressources utiles pour aller plus loin</vt:lpstr>
      <vt:lpstr>Slide 40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cycle de vie d'un projet dans le détail</dc:title>
  <dc:creator/>
  <cp:lastModifiedBy/>
  <cp:revision>1</cp:revision>
  <dcterms:created xsi:type="dcterms:W3CDTF">2008-10-16T09:28:52Z</dcterms:created>
  <dcterms:modified xsi:type="dcterms:W3CDTF">2008-10-16T09:30:33Z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0x0101009919920ECD49E2438B61BD4C6FCE16E7</vt:lpwstr>
  </property>
</Properties>
</file>